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Montserrat" charset="1" panose="00000500000000000000"/>
      <p:regular r:id="rId18"/>
    </p:embeddedFont>
    <p:embeddedFont>
      <p:font typeface="Montserrat Semi-Bold" charset="1" panose="00000700000000000000"/>
      <p:regular r:id="rId19"/>
    </p:embeddedFont>
    <p:embeddedFont>
      <p:font typeface="Montserrat Bold" charset="1" panose="00000800000000000000"/>
      <p:regular r:id="rId20"/>
    </p:embeddedFont>
    <p:embeddedFont>
      <p:font typeface="Inter Light" charset="1" panose="02000503000000020004"/>
      <p:regular r:id="rId21"/>
    </p:embeddedFont>
    <p:embeddedFont>
      <p:font typeface="Inter Bold" charset="1" panose="020B08020300000000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jpe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28.jpeg" Type="http://schemas.openxmlformats.org/officeDocument/2006/relationships/image"/><Relationship Id="rId5" Target="../media/image2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9.png" Type="http://schemas.openxmlformats.org/officeDocument/2006/relationships/image"/><Relationship Id="rId2" Target="../media/image30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jpe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8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2.jpeg" Type="http://schemas.openxmlformats.org/officeDocument/2006/relationships/image"/><Relationship Id="rId5" Target="../media/image23.jpeg" Type="http://schemas.openxmlformats.org/officeDocument/2006/relationships/image"/><Relationship Id="rId6" Target="../media/image2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444" r="0" b="-5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9657167" y="1687062"/>
            <a:ext cx="9191273" cy="9091005"/>
          </a:xfrm>
          <a:custGeom>
            <a:avLst/>
            <a:gdLst/>
            <a:ahLst/>
            <a:cxnLst/>
            <a:rect r="r" b="b" t="t" l="l"/>
            <a:pathLst>
              <a:path h="9091005" w="9191273">
                <a:moveTo>
                  <a:pt x="0" y="9091005"/>
                </a:moveTo>
                <a:lnTo>
                  <a:pt x="9191273" y="9091005"/>
                </a:lnTo>
                <a:lnTo>
                  <a:pt x="9191273" y="0"/>
                </a:lnTo>
                <a:lnTo>
                  <a:pt x="0" y="0"/>
                </a:lnTo>
                <a:lnTo>
                  <a:pt x="0" y="9091005"/>
                </a:lnTo>
                <a:close/>
              </a:path>
            </a:pathLst>
          </a:custGeom>
          <a:blipFill>
            <a:blip r:embed="rId3">
              <a:alphaModFix amt="6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760707"/>
            <a:ext cx="7743863" cy="4028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61"/>
              </a:lnSpc>
            </a:pPr>
            <a:r>
              <a:rPr lang="en-US" sz="85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Servicios Tecnológicos</a:t>
            </a:r>
            <a:r>
              <a:rPr lang="en-US" sz="8545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</a:t>
            </a:r>
            <a:r>
              <a:rPr lang="en-US" sz="854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para crecer tu Negocio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0837" y="7135593"/>
            <a:ext cx="8566330" cy="138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En </a:t>
            </a:r>
            <a:r>
              <a:rPr lang="en-US" sz="24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TOH Soluciones Digitales</a:t>
            </a: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, transformamos ideas en soluciones. Conoce cómo podemos ayudarte a alcanzar tus objetivos.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03433" y="808266"/>
            <a:ext cx="3488671" cy="878797"/>
            <a:chOff x="0" y="0"/>
            <a:chExt cx="4651562" cy="11717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831569" y="0"/>
              <a:ext cx="2819993" cy="1171729"/>
            </a:xfrm>
            <a:custGeom>
              <a:avLst/>
              <a:gdLst/>
              <a:ahLst/>
              <a:cxnLst/>
              <a:rect r="r" b="b" t="t" l="l"/>
              <a:pathLst>
                <a:path h="1171729" w="2819993">
                  <a:moveTo>
                    <a:pt x="0" y="0"/>
                  </a:moveTo>
                  <a:lnTo>
                    <a:pt x="2819993" y="0"/>
                  </a:lnTo>
                  <a:lnTo>
                    <a:pt x="2819993" y="1171729"/>
                  </a:lnTo>
                  <a:lnTo>
                    <a:pt x="0" y="1171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4949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31569" cy="1171577"/>
            </a:xfrm>
            <a:custGeom>
              <a:avLst/>
              <a:gdLst/>
              <a:ahLst/>
              <a:cxnLst/>
              <a:rect r="r" b="b" t="t" l="l"/>
              <a:pathLst>
                <a:path h="1171577" w="1831569">
                  <a:moveTo>
                    <a:pt x="0" y="0"/>
                  </a:moveTo>
                  <a:lnTo>
                    <a:pt x="1831569" y="0"/>
                  </a:lnTo>
                  <a:lnTo>
                    <a:pt x="1831569" y="1171577"/>
                  </a:lnTo>
                  <a:lnTo>
                    <a:pt x="0" y="11715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53998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439616" y="654289"/>
            <a:ext cx="2081060" cy="1032773"/>
            <a:chOff x="0" y="0"/>
            <a:chExt cx="2774746" cy="13770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809307" y="887334"/>
              <a:ext cx="1965439" cy="489697"/>
            </a:xfrm>
            <a:custGeom>
              <a:avLst/>
              <a:gdLst/>
              <a:ahLst/>
              <a:cxnLst/>
              <a:rect r="r" b="b" t="t" l="l"/>
              <a:pathLst>
                <a:path h="489697" w="1965439">
                  <a:moveTo>
                    <a:pt x="0" y="0"/>
                  </a:moveTo>
                  <a:lnTo>
                    <a:pt x="1965439" y="0"/>
                  </a:lnTo>
                  <a:lnTo>
                    <a:pt x="1965439" y="489697"/>
                  </a:lnTo>
                  <a:lnTo>
                    <a:pt x="0" y="489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69586" t="-243499" r="-22932" b="-42846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39051" cy="832937"/>
            </a:xfrm>
            <a:custGeom>
              <a:avLst/>
              <a:gdLst/>
              <a:ahLst/>
              <a:cxnLst/>
              <a:rect r="r" b="b" t="t" l="l"/>
              <a:pathLst>
                <a:path h="832937" w="2639051">
                  <a:moveTo>
                    <a:pt x="0" y="0"/>
                  </a:moveTo>
                  <a:lnTo>
                    <a:pt x="2639051" y="0"/>
                  </a:lnTo>
                  <a:lnTo>
                    <a:pt x="2639051" y="832937"/>
                  </a:lnTo>
                  <a:lnTo>
                    <a:pt x="0" y="832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821420" y="1687062"/>
            <a:ext cx="6804701" cy="8599938"/>
          </a:xfrm>
          <a:custGeom>
            <a:avLst/>
            <a:gdLst/>
            <a:ahLst/>
            <a:cxnLst/>
            <a:rect r="r" b="b" t="t" l="l"/>
            <a:pathLst>
              <a:path h="8599938" w="6804701">
                <a:moveTo>
                  <a:pt x="0" y="0"/>
                </a:moveTo>
                <a:lnTo>
                  <a:pt x="6804700" y="0"/>
                </a:lnTo>
                <a:lnTo>
                  <a:pt x="6804700" y="8599938"/>
                </a:lnTo>
                <a:lnTo>
                  <a:pt x="0" y="85999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03433" y="9220200"/>
            <a:ext cx="3000048" cy="33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www.tohsoluciones.com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15475" y="-1255483"/>
            <a:ext cx="8339714" cy="14038479"/>
            <a:chOff x="0" y="0"/>
            <a:chExt cx="2196468" cy="36973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6468" cy="3697377"/>
            </a:xfrm>
            <a:custGeom>
              <a:avLst/>
              <a:gdLst/>
              <a:ahLst/>
              <a:cxnLst/>
              <a:rect r="r" b="b" t="t" l="l"/>
              <a:pathLst>
                <a:path h="3697377" w="2196468">
                  <a:moveTo>
                    <a:pt x="0" y="0"/>
                  </a:moveTo>
                  <a:lnTo>
                    <a:pt x="2196468" y="0"/>
                  </a:lnTo>
                  <a:lnTo>
                    <a:pt x="2196468" y="3697377"/>
                  </a:lnTo>
                  <a:lnTo>
                    <a:pt x="0" y="3697377"/>
                  </a:lnTo>
                  <a:close/>
                </a:path>
              </a:pathLst>
            </a:custGeom>
            <a:solidFill>
              <a:srgbClr val="1D939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196468" cy="3725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83518" y="725120"/>
            <a:ext cx="7634467" cy="4305300"/>
          </a:xfrm>
          <a:custGeom>
            <a:avLst/>
            <a:gdLst/>
            <a:ahLst/>
            <a:cxnLst/>
            <a:rect r="r" b="b" t="t" l="l"/>
            <a:pathLst>
              <a:path h="4305300" w="7634467">
                <a:moveTo>
                  <a:pt x="0" y="0"/>
                </a:moveTo>
                <a:lnTo>
                  <a:pt x="7634468" y="0"/>
                </a:lnTo>
                <a:lnTo>
                  <a:pt x="7634468" y="4305300"/>
                </a:lnTo>
                <a:lnTo>
                  <a:pt x="0" y="430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14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83518" y="5299921"/>
            <a:ext cx="8972545" cy="4261959"/>
          </a:xfrm>
          <a:custGeom>
            <a:avLst/>
            <a:gdLst/>
            <a:ahLst/>
            <a:cxnLst/>
            <a:rect r="r" b="b" t="t" l="l"/>
            <a:pathLst>
              <a:path h="4261959" w="8972545">
                <a:moveTo>
                  <a:pt x="0" y="0"/>
                </a:moveTo>
                <a:lnTo>
                  <a:pt x="8972545" y="0"/>
                </a:lnTo>
                <a:lnTo>
                  <a:pt x="8972545" y="4261959"/>
                </a:lnTo>
                <a:lnTo>
                  <a:pt x="0" y="4261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58071" y="1722948"/>
            <a:ext cx="10099210" cy="2857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6"/>
              </a:lnSpc>
            </a:pPr>
            <a:r>
              <a:rPr lang="en-US" sz="676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Administración y Soporte de Servidores Odoo en la Nube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8071" y="5347546"/>
            <a:ext cx="9281748" cy="330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Aseguramos la estabilidad y el rendimiento de tus sistemas: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7612" y="612457"/>
            <a:ext cx="3000048" cy="33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www.tohsoluciones.com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6130958"/>
            <a:ext cx="8900026" cy="2807230"/>
            <a:chOff x="0" y="0"/>
            <a:chExt cx="11866701" cy="37429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10021" cy="710021"/>
            </a:xfrm>
            <a:custGeom>
              <a:avLst/>
              <a:gdLst/>
              <a:ahLst/>
              <a:cxnLst/>
              <a:rect r="r" b="b" t="t" l="l"/>
              <a:pathLst>
                <a:path h="710021" w="710021">
                  <a:moveTo>
                    <a:pt x="0" y="0"/>
                  </a:moveTo>
                  <a:lnTo>
                    <a:pt x="710021" y="0"/>
                  </a:lnTo>
                  <a:lnTo>
                    <a:pt x="710021" y="710021"/>
                  </a:lnTo>
                  <a:lnTo>
                    <a:pt x="0" y="710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290457" y="31205"/>
              <a:ext cx="10576244" cy="571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9"/>
                </a:lnSpc>
              </a:pPr>
              <a:r>
                <a:rPr lang="en-US" sz="2499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Instalación y configuración de Odoo.sh.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290457" y="2549350"/>
              <a:ext cx="9529943" cy="11936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9"/>
                </a:lnSpc>
              </a:pPr>
              <a:r>
                <a:rPr lang="en-US" sz="2499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Monitoreo y mantenimiento para un servicio continuo.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290457" y="1292138"/>
              <a:ext cx="10576244" cy="571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9"/>
                </a:lnSpc>
              </a:pPr>
              <a:r>
                <a:rPr lang="en-US" sz="2499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Migración de datos y dominios a la nube.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260933"/>
              <a:ext cx="710021" cy="710021"/>
            </a:xfrm>
            <a:custGeom>
              <a:avLst/>
              <a:gdLst/>
              <a:ahLst/>
              <a:cxnLst/>
              <a:rect r="r" b="b" t="t" l="l"/>
              <a:pathLst>
                <a:path h="710021" w="710021">
                  <a:moveTo>
                    <a:pt x="0" y="0"/>
                  </a:moveTo>
                  <a:lnTo>
                    <a:pt x="710021" y="0"/>
                  </a:lnTo>
                  <a:lnTo>
                    <a:pt x="710021" y="710021"/>
                  </a:lnTo>
                  <a:lnTo>
                    <a:pt x="0" y="710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2829251"/>
              <a:ext cx="710021" cy="710021"/>
            </a:xfrm>
            <a:custGeom>
              <a:avLst/>
              <a:gdLst/>
              <a:ahLst/>
              <a:cxnLst/>
              <a:rect r="r" b="b" t="t" l="l"/>
              <a:pathLst>
                <a:path h="710021" w="710021">
                  <a:moveTo>
                    <a:pt x="0" y="0"/>
                  </a:moveTo>
                  <a:lnTo>
                    <a:pt x="710021" y="0"/>
                  </a:lnTo>
                  <a:lnTo>
                    <a:pt x="710021" y="710021"/>
                  </a:lnTo>
                  <a:lnTo>
                    <a:pt x="0" y="710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59794" y="5064761"/>
            <a:ext cx="19207587" cy="6263821"/>
            <a:chOff x="0" y="0"/>
            <a:chExt cx="5058788" cy="16497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8789" cy="1649731"/>
            </a:xfrm>
            <a:custGeom>
              <a:avLst/>
              <a:gdLst/>
              <a:ahLst/>
              <a:cxnLst/>
              <a:rect r="r" b="b" t="t" l="l"/>
              <a:pathLst>
                <a:path h="1649731" w="5058789">
                  <a:moveTo>
                    <a:pt x="0" y="0"/>
                  </a:moveTo>
                  <a:lnTo>
                    <a:pt x="5058789" y="0"/>
                  </a:lnTo>
                  <a:lnTo>
                    <a:pt x="5058789" y="1649731"/>
                  </a:lnTo>
                  <a:lnTo>
                    <a:pt x="0" y="1649731"/>
                  </a:lnTo>
                  <a:close/>
                </a:path>
              </a:pathLst>
            </a:custGeom>
            <a:solidFill>
              <a:srgbClr val="1D939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058788" cy="1678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37016" y="6531356"/>
            <a:ext cx="422637" cy="422637"/>
          </a:xfrm>
          <a:custGeom>
            <a:avLst/>
            <a:gdLst/>
            <a:ahLst/>
            <a:cxnLst/>
            <a:rect r="r" b="b" t="t" l="l"/>
            <a:pathLst>
              <a:path h="422637" w="422637">
                <a:moveTo>
                  <a:pt x="0" y="0"/>
                </a:moveTo>
                <a:lnTo>
                  <a:pt x="422638" y="0"/>
                </a:lnTo>
                <a:lnTo>
                  <a:pt x="422638" y="422638"/>
                </a:lnTo>
                <a:lnTo>
                  <a:pt x="0" y="422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82534" y="327859"/>
            <a:ext cx="8017849" cy="5345233"/>
          </a:xfrm>
          <a:custGeom>
            <a:avLst/>
            <a:gdLst/>
            <a:ahLst/>
            <a:cxnLst/>
            <a:rect r="r" b="b" t="t" l="l"/>
            <a:pathLst>
              <a:path h="5345233" w="8017849">
                <a:moveTo>
                  <a:pt x="0" y="0"/>
                </a:moveTo>
                <a:lnTo>
                  <a:pt x="8017850" y="0"/>
                </a:lnTo>
                <a:lnTo>
                  <a:pt x="8017850" y="5345232"/>
                </a:lnTo>
                <a:lnTo>
                  <a:pt x="0" y="5345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00886" y="6045033"/>
            <a:ext cx="5446907" cy="3792409"/>
          </a:xfrm>
          <a:custGeom>
            <a:avLst/>
            <a:gdLst/>
            <a:ahLst/>
            <a:cxnLst/>
            <a:rect r="r" b="b" t="t" l="l"/>
            <a:pathLst>
              <a:path h="3792409" w="5446907">
                <a:moveTo>
                  <a:pt x="0" y="0"/>
                </a:moveTo>
                <a:lnTo>
                  <a:pt x="5446908" y="0"/>
                </a:lnTo>
                <a:lnTo>
                  <a:pt x="5446908" y="3792409"/>
                </a:lnTo>
                <a:lnTo>
                  <a:pt x="0" y="37924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33521" y="1764864"/>
            <a:ext cx="8386927" cy="300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10"/>
              </a:lnSpc>
            </a:pPr>
            <a:r>
              <a:rPr lang="en-US" sz="71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Desarrollo </a:t>
            </a:r>
          </a:p>
          <a:p>
            <a:pPr algn="l">
              <a:lnSpc>
                <a:spcPts val="7810"/>
              </a:lnSpc>
            </a:pPr>
            <a:r>
              <a:rPr lang="en-US" sz="71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 Aplicaciones en SAP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3521" y="5720716"/>
            <a:ext cx="9703369" cy="330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Agregamos funcionalidades a tu SAP ERP para lograr más: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18944" y="7342569"/>
            <a:ext cx="7736563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9"/>
              </a:lnSpc>
            </a:pP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Integración con SAP Fiori para interfaces modernas y amigables.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7612" y="612457"/>
            <a:ext cx="3000048" cy="33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www.tohsoluciones.com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18944" y="8580852"/>
            <a:ext cx="10073042" cy="330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Personalización de módulos según tus necesidades.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18944" y="6480771"/>
            <a:ext cx="6616082" cy="447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Desarrollo ABAP para procesos específicos.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37016" y="7518600"/>
            <a:ext cx="422637" cy="422637"/>
          </a:xfrm>
          <a:custGeom>
            <a:avLst/>
            <a:gdLst/>
            <a:ahLst/>
            <a:cxnLst/>
            <a:rect r="r" b="b" t="t" l="l"/>
            <a:pathLst>
              <a:path h="422637" w="422637">
                <a:moveTo>
                  <a:pt x="0" y="0"/>
                </a:moveTo>
                <a:lnTo>
                  <a:pt x="422638" y="0"/>
                </a:lnTo>
                <a:lnTo>
                  <a:pt x="422638" y="422638"/>
                </a:lnTo>
                <a:lnTo>
                  <a:pt x="0" y="422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37016" y="8510837"/>
            <a:ext cx="422637" cy="422637"/>
          </a:xfrm>
          <a:custGeom>
            <a:avLst/>
            <a:gdLst/>
            <a:ahLst/>
            <a:cxnLst/>
            <a:rect r="r" b="b" t="t" l="l"/>
            <a:pathLst>
              <a:path h="422637" w="422637">
                <a:moveTo>
                  <a:pt x="0" y="0"/>
                </a:moveTo>
                <a:lnTo>
                  <a:pt x="422638" y="0"/>
                </a:lnTo>
                <a:lnTo>
                  <a:pt x="422638" y="422638"/>
                </a:lnTo>
                <a:lnTo>
                  <a:pt x="0" y="422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28888" y="-1616427"/>
            <a:ext cx="8933909" cy="6472068"/>
            <a:chOff x="0" y="0"/>
            <a:chExt cx="2352964" cy="17045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2964" cy="1704578"/>
            </a:xfrm>
            <a:custGeom>
              <a:avLst/>
              <a:gdLst/>
              <a:ahLst/>
              <a:cxnLst/>
              <a:rect r="r" b="b" t="t" l="l"/>
              <a:pathLst>
                <a:path h="1704578" w="2352964">
                  <a:moveTo>
                    <a:pt x="0" y="0"/>
                  </a:moveTo>
                  <a:lnTo>
                    <a:pt x="2352964" y="0"/>
                  </a:lnTo>
                  <a:lnTo>
                    <a:pt x="2352964" y="1704578"/>
                  </a:lnTo>
                  <a:lnTo>
                    <a:pt x="0" y="17045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>
              <a:solidFill>
                <a:srgbClr val="1D9398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352964" cy="1733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7765220" cy="6842625"/>
            <a:chOff x="0" y="0"/>
            <a:chExt cx="10353627" cy="91235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20590" r="0" b="20590"/>
            <a:stretch>
              <a:fillRect/>
            </a:stretch>
          </p:blipFill>
          <p:spPr>
            <a:xfrm flipH="false" flipV="false">
              <a:off x="0" y="0"/>
              <a:ext cx="10353627" cy="91235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5216124" y="8089150"/>
            <a:ext cx="3577796" cy="2197850"/>
            <a:chOff x="0" y="0"/>
            <a:chExt cx="942300" cy="5788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2300" cy="578858"/>
            </a:xfrm>
            <a:custGeom>
              <a:avLst/>
              <a:gdLst/>
              <a:ahLst/>
              <a:cxnLst/>
              <a:rect r="r" b="b" t="t" l="l"/>
              <a:pathLst>
                <a:path h="578858" w="942300">
                  <a:moveTo>
                    <a:pt x="0" y="0"/>
                  </a:moveTo>
                  <a:lnTo>
                    <a:pt x="942300" y="0"/>
                  </a:lnTo>
                  <a:lnTo>
                    <a:pt x="942300" y="578858"/>
                  </a:lnTo>
                  <a:lnTo>
                    <a:pt x="0" y="578858"/>
                  </a:lnTo>
                  <a:close/>
                </a:path>
              </a:pathLst>
            </a:custGeom>
            <a:solidFill>
              <a:srgbClr val="1D939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942300" cy="60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833765" y="219850"/>
            <a:ext cx="1159176" cy="1146530"/>
          </a:xfrm>
          <a:custGeom>
            <a:avLst/>
            <a:gdLst/>
            <a:ahLst/>
            <a:cxnLst/>
            <a:rect r="r" b="b" t="t" l="l"/>
            <a:pathLst>
              <a:path h="1146530" w="1159176">
                <a:moveTo>
                  <a:pt x="0" y="0"/>
                </a:moveTo>
                <a:lnTo>
                  <a:pt x="1159176" y="0"/>
                </a:lnTo>
                <a:lnTo>
                  <a:pt x="1159176" y="1146530"/>
                </a:lnTo>
                <a:lnTo>
                  <a:pt x="0" y="1146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129073" y="4784250"/>
            <a:ext cx="5125398" cy="3304900"/>
            <a:chOff x="0" y="0"/>
            <a:chExt cx="6833864" cy="4406533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096311" cy="1096311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D9398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19025" y="176892"/>
              <a:ext cx="716824" cy="731453"/>
            </a:xfrm>
            <a:custGeom>
              <a:avLst/>
              <a:gdLst/>
              <a:ahLst/>
              <a:cxnLst/>
              <a:rect r="r" b="b" t="t" l="l"/>
              <a:pathLst>
                <a:path h="731453" w="716824">
                  <a:moveTo>
                    <a:pt x="0" y="0"/>
                  </a:moveTo>
                  <a:lnTo>
                    <a:pt x="716824" y="0"/>
                  </a:lnTo>
                  <a:lnTo>
                    <a:pt x="716824" y="731453"/>
                  </a:lnTo>
                  <a:lnTo>
                    <a:pt x="0" y="731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413811" y="19816"/>
              <a:ext cx="1865852" cy="428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b="true" sz="2100">
                  <a:solidFill>
                    <a:srgbClr val="1D9398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Teléfono</a:t>
              </a:r>
              <a:r>
                <a:rPr lang="en-US" b="true" sz="2100">
                  <a:solidFill>
                    <a:srgbClr val="1D9398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413811" y="564811"/>
              <a:ext cx="3419417" cy="493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100" spc="-42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+52 9991 28 84 15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413811" y="1674927"/>
              <a:ext cx="5420053" cy="428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b="true" sz="2100">
                  <a:solidFill>
                    <a:srgbClr val="1D9398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Correo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413811" y="2219922"/>
              <a:ext cx="5420053" cy="493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100" spc="-42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contacto@tohsoluciones.com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0" y="1655111"/>
              <a:ext cx="1096311" cy="1096311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D9398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148961" y="1916495"/>
              <a:ext cx="782993" cy="573542"/>
            </a:xfrm>
            <a:custGeom>
              <a:avLst/>
              <a:gdLst/>
              <a:ahLst/>
              <a:cxnLst/>
              <a:rect r="r" b="b" t="t" l="l"/>
              <a:pathLst>
                <a:path h="573542" w="782993">
                  <a:moveTo>
                    <a:pt x="0" y="0"/>
                  </a:moveTo>
                  <a:lnTo>
                    <a:pt x="782992" y="0"/>
                  </a:lnTo>
                  <a:lnTo>
                    <a:pt x="782992" y="573543"/>
                  </a:lnTo>
                  <a:lnTo>
                    <a:pt x="0" y="573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1413811" y="3330038"/>
              <a:ext cx="5420053" cy="428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b="true" sz="2100">
                  <a:solidFill>
                    <a:srgbClr val="1D9398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Sitio web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413811" y="3875033"/>
              <a:ext cx="5420053" cy="493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100" spc="-42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www.tohsoluciones.com</a:t>
              </a:r>
            </a:p>
          </p:txBody>
        </p:sp>
        <p:grpSp>
          <p:nvGrpSpPr>
            <p:cNvPr name="Group 26" id="26"/>
            <p:cNvGrpSpPr/>
            <p:nvPr/>
          </p:nvGrpSpPr>
          <p:grpSpPr>
            <a:xfrm rot="0">
              <a:off x="0" y="3310222"/>
              <a:ext cx="1096311" cy="1096311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D9398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211485" y="3529406"/>
              <a:ext cx="657944" cy="657944"/>
            </a:xfrm>
            <a:custGeom>
              <a:avLst/>
              <a:gdLst/>
              <a:ahLst/>
              <a:cxnLst/>
              <a:rect r="r" b="b" t="t" l="l"/>
              <a:pathLst>
                <a:path h="657944" w="657944">
                  <a:moveTo>
                    <a:pt x="0" y="0"/>
                  </a:moveTo>
                  <a:lnTo>
                    <a:pt x="657944" y="0"/>
                  </a:lnTo>
                  <a:lnTo>
                    <a:pt x="657944" y="657944"/>
                  </a:lnTo>
                  <a:lnTo>
                    <a:pt x="0" y="657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2854234" y="9175240"/>
            <a:ext cx="715766" cy="715766"/>
          </a:xfrm>
          <a:custGeom>
            <a:avLst/>
            <a:gdLst/>
            <a:ahLst/>
            <a:cxnLst/>
            <a:rect r="r" b="b" t="t" l="l"/>
            <a:pathLst>
              <a:path h="715766" w="715766">
                <a:moveTo>
                  <a:pt x="0" y="0"/>
                </a:moveTo>
                <a:lnTo>
                  <a:pt x="715766" y="0"/>
                </a:lnTo>
                <a:lnTo>
                  <a:pt x="715766" y="715767"/>
                </a:lnTo>
                <a:lnTo>
                  <a:pt x="0" y="7157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570000" y="9211458"/>
            <a:ext cx="806581" cy="643332"/>
          </a:xfrm>
          <a:custGeom>
            <a:avLst/>
            <a:gdLst/>
            <a:ahLst/>
            <a:cxnLst/>
            <a:rect r="r" b="b" t="t" l="l"/>
            <a:pathLst>
              <a:path h="643332" w="806581">
                <a:moveTo>
                  <a:pt x="0" y="0"/>
                </a:moveTo>
                <a:lnTo>
                  <a:pt x="806581" y="0"/>
                </a:lnTo>
                <a:lnTo>
                  <a:pt x="806581" y="643331"/>
                </a:lnTo>
                <a:lnTo>
                  <a:pt x="0" y="6433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2687" r="0" b="-12687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4376581" y="9222580"/>
            <a:ext cx="729538" cy="632209"/>
          </a:xfrm>
          <a:custGeom>
            <a:avLst/>
            <a:gdLst/>
            <a:ahLst/>
            <a:cxnLst/>
            <a:rect r="r" b="b" t="t" l="l"/>
            <a:pathLst>
              <a:path h="632209" w="729538">
                <a:moveTo>
                  <a:pt x="0" y="0"/>
                </a:moveTo>
                <a:lnTo>
                  <a:pt x="729538" y="0"/>
                </a:lnTo>
                <a:lnTo>
                  <a:pt x="729538" y="632209"/>
                </a:lnTo>
                <a:lnTo>
                  <a:pt x="0" y="63220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8070" r="0" b="-7324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9662874" y="660231"/>
            <a:ext cx="6403770" cy="288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000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¿Listo para transformar tu negocio?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662874" y="3649850"/>
            <a:ext cx="7666034" cy="933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8"/>
              </a:lnSpc>
            </a:pPr>
            <a:r>
              <a:rPr lang="en-US" sz="2505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Hablemos y encuentra la solución perfecta para ti. ¡Contáctanos ahora!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389445" y="8392285"/>
            <a:ext cx="5239996" cy="386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b="true">
                <a:solidFill>
                  <a:srgbClr val="1D9398"/>
                </a:solidFill>
                <a:latin typeface="Inter Bold"/>
                <a:ea typeface="Inter Bold"/>
                <a:cs typeface="Inter Bold"/>
                <a:sym typeface="Inter Bold"/>
              </a:rPr>
              <a:t>Síguenos en redes sociales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671264" y="8712325"/>
            <a:ext cx="6742089" cy="386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Encuéntranos como TOH Soluciones Digitales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-10800000">
            <a:off x="449112" y="8744476"/>
            <a:ext cx="1159176" cy="1146530"/>
          </a:xfrm>
          <a:custGeom>
            <a:avLst/>
            <a:gdLst/>
            <a:ahLst/>
            <a:cxnLst/>
            <a:rect r="r" b="b" t="t" l="l"/>
            <a:pathLst>
              <a:path h="1146530" w="1159176">
                <a:moveTo>
                  <a:pt x="0" y="0"/>
                </a:moveTo>
                <a:lnTo>
                  <a:pt x="1159176" y="0"/>
                </a:lnTo>
                <a:lnTo>
                  <a:pt x="1159176" y="1146531"/>
                </a:lnTo>
                <a:lnTo>
                  <a:pt x="0" y="1146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33765" y="219850"/>
            <a:ext cx="1159176" cy="1146530"/>
          </a:xfrm>
          <a:custGeom>
            <a:avLst/>
            <a:gdLst/>
            <a:ahLst/>
            <a:cxnLst/>
            <a:rect r="r" b="b" t="t" l="l"/>
            <a:pathLst>
              <a:path h="1146530" w="1159176">
                <a:moveTo>
                  <a:pt x="0" y="0"/>
                </a:moveTo>
                <a:lnTo>
                  <a:pt x="1159176" y="0"/>
                </a:lnTo>
                <a:lnTo>
                  <a:pt x="1159176" y="1146530"/>
                </a:lnTo>
                <a:lnTo>
                  <a:pt x="0" y="1146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76189" y="1012190"/>
            <a:ext cx="10005033" cy="998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0"/>
              </a:lnSpc>
            </a:pPr>
            <a:r>
              <a:rPr lang="en-US" sz="8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Nuestros </a:t>
            </a:r>
            <a:r>
              <a:rPr lang="en-US" b="true" sz="800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servicios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34768" y="2209187"/>
            <a:ext cx="13487875" cy="438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Nuestros servicios están diseñados para optimizar los procesos de tu negocio: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246838" y="3177864"/>
            <a:ext cx="3706394" cy="6251045"/>
            <a:chOff x="0" y="0"/>
            <a:chExt cx="4941859" cy="8334726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4870800" cy="2581399"/>
              <a:chOff x="0" y="0"/>
              <a:chExt cx="962133" cy="5099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962133" cy="509906"/>
              </a:xfrm>
              <a:custGeom>
                <a:avLst/>
                <a:gdLst/>
                <a:ahLst/>
                <a:cxnLst/>
                <a:rect r="r" b="b" t="t" l="l"/>
                <a:pathLst>
                  <a:path h="509906" w="962133">
                    <a:moveTo>
                      <a:pt x="108083" y="0"/>
                    </a:moveTo>
                    <a:lnTo>
                      <a:pt x="854050" y="0"/>
                    </a:lnTo>
                    <a:cubicBezTo>
                      <a:pt x="913743" y="0"/>
                      <a:pt x="962133" y="48390"/>
                      <a:pt x="962133" y="108083"/>
                    </a:cubicBezTo>
                    <a:lnTo>
                      <a:pt x="962133" y="401823"/>
                    </a:lnTo>
                    <a:cubicBezTo>
                      <a:pt x="962133" y="430489"/>
                      <a:pt x="950746" y="457980"/>
                      <a:pt x="930477" y="478249"/>
                    </a:cubicBezTo>
                    <a:cubicBezTo>
                      <a:pt x="910207" y="498519"/>
                      <a:pt x="882716" y="509906"/>
                      <a:pt x="854050" y="509906"/>
                    </a:cubicBezTo>
                    <a:lnTo>
                      <a:pt x="108083" y="509906"/>
                    </a:lnTo>
                    <a:cubicBezTo>
                      <a:pt x="48390" y="509906"/>
                      <a:pt x="0" y="461516"/>
                      <a:pt x="0" y="401823"/>
                    </a:cubicBezTo>
                    <a:lnTo>
                      <a:pt x="0" y="108083"/>
                    </a:lnTo>
                    <a:cubicBezTo>
                      <a:pt x="0" y="79418"/>
                      <a:pt x="11387" y="51926"/>
                      <a:pt x="31657" y="31657"/>
                    </a:cubicBezTo>
                    <a:cubicBezTo>
                      <a:pt x="51926" y="11387"/>
                      <a:pt x="79418" y="0"/>
                      <a:pt x="108083" y="0"/>
                    </a:cubicBezTo>
                    <a:close/>
                  </a:path>
                </a:pathLst>
              </a:custGeom>
              <a:solidFill>
                <a:srgbClr val="1D9398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962133" cy="5384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71059" y="300276"/>
              <a:ext cx="4728682" cy="19808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Consultoría en Transformación Digital de Procesos Empresariales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71059" y="2879827"/>
              <a:ext cx="4870800" cy="2581399"/>
              <a:chOff x="0" y="0"/>
              <a:chExt cx="962133" cy="50990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962133" cy="509906"/>
              </a:xfrm>
              <a:custGeom>
                <a:avLst/>
                <a:gdLst/>
                <a:ahLst/>
                <a:cxnLst/>
                <a:rect r="r" b="b" t="t" l="l"/>
                <a:pathLst>
                  <a:path h="509906" w="962133">
                    <a:moveTo>
                      <a:pt x="108083" y="0"/>
                    </a:moveTo>
                    <a:lnTo>
                      <a:pt x="854050" y="0"/>
                    </a:lnTo>
                    <a:cubicBezTo>
                      <a:pt x="913743" y="0"/>
                      <a:pt x="962133" y="48390"/>
                      <a:pt x="962133" y="108083"/>
                    </a:cubicBezTo>
                    <a:lnTo>
                      <a:pt x="962133" y="401823"/>
                    </a:lnTo>
                    <a:cubicBezTo>
                      <a:pt x="962133" y="430489"/>
                      <a:pt x="950746" y="457980"/>
                      <a:pt x="930477" y="478249"/>
                    </a:cubicBezTo>
                    <a:cubicBezTo>
                      <a:pt x="910207" y="498519"/>
                      <a:pt x="882716" y="509906"/>
                      <a:pt x="854050" y="509906"/>
                    </a:cubicBezTo>
                    <a:lnTo>
                      <a:pt x="108083" y="509906"/>
                    </a:lnTo>
                    <a:cubicBezTo>
                      <a:pt x="48390" y="509906"/>
                      <a:pt x="0" y="461516"/>
                      <a:pt x="0" y="401823"/>
                    </a:cubicBezTo>
                    <a:lnTo>
                      <a:pt x="0" y="108083"/>
                    </a:lnTo>
                    <a:cubicBezTo>
                      <a:pt x="0" y="79418"/>
                      <a:pt x="11387" y="51926"/>
                      <a:pt x="31657" y="31657"/>
                    </a:cubicBezTo>
                    <a:cubicBezTo>
                      <a:pt x="51926" y="11387"/>
                      <a:pt x="79418" y="0"/>
                      <a:pt x="108083" y="0"/>
                    </a:cubicBezTo>
                    <a:close/>
                  </a:path>
                </a:pathLst>
              </a:custGeom>
              <a:solidFill>
                <a:srgbClr val="1D9398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962133" cy="5384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538940" y="3675315"/>
              <a:ext cx="3935039" cy="9904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Soporte Técnico Especializado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0" y="5753327"/>
              <a:ext cx="4870800" cy="2581399"/>
              <a:chOff x="0" y="0"/>
              <a:chExt cx="962133" cy="509906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962133" cy="509906"/>
              </a:xfrm>
              <a:custGeom>
                <a:avLst/>
                <a:gdLst/>
                <a:ahLst/>
                <a:cxnLst/>
                <a:rect r="r" b="b" t="t" l="l"/>
                <a:pathLst>
                  <a:path h="509906" w="962133">
                    <a:moveTo>
                      <a:pt x="108083" y="0"/>
                    </a:moveTo>
                    <a:lnTo>
                      <a:pt x="854050" y="0"/>
                    </a:lnTo>
                    <a:cubicBezTo>
                      <a:pt x="913743" y="0"/>
                      <a:pt x="962133" y="48390"/>
                      <a:pt x="962133" y="108083"/>
                    </a:cubicBezTo>
                    <a:lnTo>
                      <a:pt x="962133" y="401823"/>
                    </a:lnTo>
                    <a:cubicBezTo>
                      <a:pt x="962133" y="430489"/>
                      <a:pt x="950746" y="457980"/>
                      <a:pt x="930477" y="478249"/>
                    </a:cubicBezTo>
                    <a:cubicBezTo>
                      <a:pt x="910207" y="498519"/>
                      <a:pt x="882716" y="509906"/>
                      <a:pt x="854050" y="509906"/>
                    </a:cubicBezTo>
                    <a:lnTo>
                      <a:pt x="108083" y="509906"/>
                    </a:lnTo>
                    <a:cubicBezTo>
                      <a:pt x="48390" y="509906"/>
                      <a:pt x="0" y="461516"/>
                      <a:pt x="0" y="401823"/>
                    </a:cubicBezTo>
                    <a:lnTo>
                      <a:pt x="0" y="108083"/>
                    </a:lnTo>
                    <a:cubicBezTo>
                      <a:pt x="0" y="79418"/>
                      <a:pt x="11387" y="51926"/>
                      <a:pt x="31657" y="31657"/>
                    </a:cubicBezTo>
                    <a:cubicBezTo>
                      <a:pt x="51926" y="11387"/>
                      <a:pt x="79418" y="0"/>
                      <a:pt x="108083" y="0"/>
                    </a:cubicBezTo>
                    <a:close/>
                  </a:path>
                </a:pathLst>
              </a:custGeom>
              <a:solidFill>
                <a:srgbClr val="1D9398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962133" cy="5384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1006509" y="6307500"/>
              <a:ext cx="2857781" cy="1485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Desarrollo de Aplicaciones en SAP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334768" y="3180237"/>
            <a:ext cx="3720648" cy="6251045"/>
            <a:chOff x="0" y="0"/>
            <a:chExt cx="4960865" cy="8334726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90064" y="0"/>
              <a:ext cx="4870800" cy="2581399"/>
              <a:chOff x="0" y="0"/>
              <a:chExt cx="962133" cy="50990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962133" cy="509906"/>
              </a:xfrm>
              <a:custGeom>
                <a:avLst/>
                <a:gdLst/>
                <a:ahLst/>
                <a:cxnLst/>
                <a:rect r="r" b="b" t="t" l="l"/>
                <a:pathLst>
                  <a:path h="509906" w="962133">
                    <a:moveTo>
                      <a:pt x="108083" y="0"/>
                    </a:moveTo>
                    <a:lnTo>
                      <a:pt x="854050" y="0"/>
                    </a:lnTo>
                    <a:cubicBezTo>
                      <a:pt x="913743" y="0"/>
                      <a:pt x="962133" y="48390"/>
                      <a:pt x="962133" y="108083"/>
                    </a:cubicBezTo>
                    <a:lnTo>
                      <a:pt x="962133" y="401823"/>
                    </a:lnTo>
                    <a:cubicBezTo>
                      <a:pt x="962133" y="430489"/>
                      <a:pt x="950746" y="457980"/>
                      <a:pt x="930477" y="478249"/>
                    </a:cubicBezTo>
                    <a:cubicBezTo>
                      <a:pt x="910207" y="498519"/>
                      <a:pt x="882716" y="509906"/>
                      <a:pt x="854050" y="509906"/>
                    </a:cubicBezTo>
                    <a:lnTo>
                      <a:pt x="108083" y="509906"/>
                    </a:lnTo>
                    <a:cubicBezTo>
                      <a:pt x="48390" y="509906"/>
                      <a:pt x="0" y="461516"/>
                      <a:pt x="0" y="401823"/>
                    </a:cubicBezTo>
                    <a:lnTo>
                      <a:pt x="0" y="108083"/>
                    </a:lnTo>
                    <a:cubicBezTo>
                      <a:pt x="0" y="79418"/>
                      <a:pt x="11387" y="51926"/>
                      <a:pt x="31657" y="31657"/>
                    </a:cubicBezTo>
                    <a:cubicBezTo>
                      <a:pt x="51926" y="11387"/>
                      <a:pt x="79418" y="0"/>
                      <a:pt x="108083" y="0"/>
                    </a:cubicBezTo>
                    <a:close/>
                  </a:path>
                </a:pathLst>
              </a:custGeom>
              <a:solidFill>
                <a:srgbClr val="1D9398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962133" cy="5384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1119628" y="490666"/>
              <a:ext cx="2811672" cy="1600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95"/>
                </a:lnSpc>
              </a:pPr>
              <a:r>
                <a:rPr lang="en-US" sz="2662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Desarrollo de Software y Apps</a:t>
              </a:r>
            </a:p>
          </p:txBody>
        </p:sp>
        <p:grpSp>
          <p:nvGrpSpPr>
            <p:cNvPr name="Group 23" id="23"/>
            <p:cNvGrpSpPr/>
            <p:nvPr/>
          </p:nvGrpSpPr>
          <p:grpSpPr>
            <a:xfrm rot="0">
              <a:off x="90064" y="2879827"/>
              <a:ext cx="4870800" cy="2581399"/>
              <a:chOff x="0" y="0"/>
              <a:chExt cx="962133" cy="50990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962133" cy="509906"/>
              </a:xfrm>
              <a:custGeom>
                <a:avLst/>
                <a:gdLst/>
                <a:ahLst/>
                <a:cxnLst/>
                <a:rect r="r" b="b" t="t" l="l"/>
                <a:pathLst>
                  <a:path h="509906" w="962133">
                    <a:moveTo>
                      <a:pt x="108083" y="0"/>
                    </a:moveTo>
                    <a:lnTo>
                      <a:pt x="854050" y="0"/>
                    </a:lnTo>
                    <a:cubicBezTo>
                      <a:pt x="913743" y="0"/>
                      <a:pt x="962133" y="48390"/>
                      <a:pt x="962133" y="108083"/>
                    </a:cubicBezTo>
                    <a:lnTo>
                      <a:pt x="962133" y="401823"/>
                    </a:lnTo>
                    <a:cubicBezTo>
                      <a:pt x="962133" y="430489"/>
                      <a:pt x="950746" y="457980"/>
                      <a:pt x="930477" y="478249"/>
                    </a:cubicBezTo>
                    <a:cubicBezTo>
                      <a:pt x="910207" y="498519"/>
                      <a:pt x="882716" y="509906"/>
                      <a:pt x="854050" y="509906"/>
                    </a:cubicBezTo>
                    <a:lnTo>
                      <a:pt x="108083" y="509906"/>
                    </a:lnTo>
                    <a:cubicBezTo>
                      <a:pt x="48390" y="509906"/>
                      <a:pt x="0" y="461516"/>
                      <a:pt x="0" y="401823"/>
                    </a:cubicBezTo>
                    <a:lnTo>
                      <a:pt x="0" y="108083"/>
                    </a:lnTo>
                    <a:cubicBezTo>
                      <a:pt x="0" y="79418"/>
                      <a:pt x="11387" y="51926"/>
                      <a:pt x="31657" y="31657"/>
                    </a:cubicBezTo>
                    <a:cubicBezTo>
                      <a:pt x="51926" y="11387"/>
                      <a:pt x="79418" y="0"/>
                      <a:pt x="108083" y="0"/>
                    </a:cubicBezTo>
                    <a:close/>
                  </a:path>
                </a:pathLst>
              </a:custGeom>
              <a:solidFill>
                <a:srgbClr val="1D9398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28575"/>
                <a:ext cx="962133" cy="5384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1045225" y="3427709"/>
              <a:ext cx="2960480" cy="1485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Gestión Ágil de Proyectos Tecnológicos</a:t>
              </a:r>
            </a:p>
          </p:txBody>
        </p:sp>
        <p:grpSp>
          <p:nvGrpSpPr>
            <p:cNvPr name="Group 27" id="27"/>
            <p:cNvGrpSpPr/>
            <p:nvPr/>
          </p:nvGrpSpPr>
          <p:grpSpPr>
            <a:xfrm rot="0">
              <a:off x="0" y="5753327"/>
              <a:ext cx="4870800" cy="2581399"/>
              <a:chOff x="0" y="0"/>
              <a:chExt cx="962133" cy="50990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962133" cy="509906"/>
              </a:xfrm>
              <a:custGeom>
                <a:avLst/>
                <a:gdLst/>
                <a:ahLst/>
                <a:cxnLst/>
                <a:rect r="r" b="b" t="t" l="l"/>
                <a:pathLst>
                  <a:path h="509906" w="962133">
                    <a:moveTo>
                      <a:pt x="108083" y="0"/>
                    </a:moveTo>
                    <a:lnTo>
                      <a:pt x="854050" y="0"/>
                    </a:lnTo>
                    <a:cubicBezTo>
                      <a:pt x="913743" y="0"/>
                      <a:pt x="962133" y="48390"/>
                      <a:pt x="962133" y="108083"/>
                    </a:cubicBezTo>
                    <a:lnTo>
                      <a:pt x="962133" y="401823"/>
                    </a:lnTo>
                    <a:cubicBezTo>
                      <a:pt x="962133" y="430489"/>
                      <a:pt x="950746" y="457980"/>
                      <a:pt x="930477" y="478249"/>
                    </a:cubicBezTo>
                    <a:cubicBezTo>
                      <a:pt x="910207" y="498519"/>
                      <a:pt x="882716" y="509906"/>
                      <a:pt x="854050" y="509906"/>
                    </a:cubicBezTo>
                    <a:lnTo>
                      <a:pt x="108083" y="509906"/>
                    </a:lnTo>
                    <a:cubicBezTo>
                      <a:pt x="48390" y="509906"/>
                      <a:pt x="0" y="461516"/>
                      <a:pt x="0" y="401823"/>
                    </a:cubicBezTo>
                    <a:lnTo>
                      <a:pt x="0" y="108083"/>
                    </a:lnTo>
                    <a:cubicBezTo>
                      <a:pt x="0" y="79418"/>
                      <a:pt x="11387" y="51926"/>
                      <a:pt x="31657" y="31657"/>
                    </a:cubicBezTo>
                    <a:cubicBezTo>
                      <a:pt x="51926" y="11387"/>
                      <a:pt x="79418" y="0"/>
                      <a:pt x="108083" y="0"/>
                    </a:cubicBezTo>
                    <a:close/>
                  </a:path>
                </a:pathLst>
              </a:custGeom>
              <a:solidFill>
                <a:srgbClr val="1D9398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28575"/>
                <a:ext cx="962133" cy="5384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251792" y="6312127"/>
              <a:ext cx="4367216" cy="1485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Capacitación en Procesos y Desarrollo Odoo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326913" y="3177864"/>
            <a:ext cx="3653100" cy="6251045"/>
            <a:chOff x="0" y="0"/>
            <a:chExt cx="4870800" cy="8334726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4870800" cy="2581399"/>
              <a:chOff x="0" y="0"/>
              <a:chExt cx="962133" cy="509906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962133" cy="509906"/>
              </a:xfrm>
              <a:custGeom>
                <a:avLst/>
                <a:gdLst/>
                <a:ahLst/>
                <a:cxnLst/>
                <a:rect r="r" b="b" t="t" l="l"/>
                <a:pathLst>
                  <a:path h="509906" w="962133">
                    <a:moveTo>
                      <a:pt x="108083" y="0"/>
                    </a:moveTo>
                    <a:lnTo>
                      <a:pt x="854050" y="0"/>
                    </a:lnTo>
                    <a:cubicBezTo>
                      <a:pt x="913743" y="0"/>
                      <a:pt x="962133" y="48390"/>
                      <a:pt x="962133" y="108083"/>
                    </a:cubicBezTo>
                    <a:lnTo>
                      <a:pt x="962133" y="401823"/>
                    </a:lnTo>
                    <a:cubicBezTo>
                      <a:pt x="962133" y="430489"/>
                      <a:pt x="950746" y="457980"/>
                      <a:pt x="930477" y="478249"/>
                    </a:cubicBezTo>
                    <a:cubicBezTo>
                      <a:pt x="910207" y="498519"/>
                      <a:pt x="882716" y="509906"/>
                      <a:pt x="854050" y="509906"/>
                    </a:cubicBezTo>
                    <a:lnTo>
                      <a:pt x="108083" y="509906"/>
                    </a:lnTo>
                    <a:cubicBezTo>
                      <a:pt x="48390" y="509906"/>
                      <a:pt x="0" y="461516"/>
                      <a:pt x="0" y="401823"/>
                    </a:cubicBezTo>
                    <a:lnTo>
                      <a:pt x="0" y="108083"/>
                    </a:lnTo>
                    <a:cubicBezTo>
                      <a:pt x="0" y="79418"/>
                      <a:pt x="11387" y="51926"/>
                      <a:pt x="31657" y="31657"/>
                    </a:cubicBezTo>
                    <a:cubicBezTo>
                      <a:pt x="51926" y="11387"/>
                      <a:pt x="79418" y="0"/>
                      <a:pt x="108083" y="0"/>
                    </a:cubicBezTo>
                    <a:close/>
                  </a:path>
                </a:pathLst>
              </a:custGeom>
              <a:solidFill>
                <a:srgbClr val="1D9398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28575"/>
                <a:ext cx="962133" cy="5384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1039419" y="547882"/>
              <a:ext cx="2791963" cy="1485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Diseño y Desarrollo de Sitios Web</a:t>
              </a:r>
            </a:p>
          </p:txBody>
        </p:sp>
        <p:grpSp>
          <p:nvGrpSpPr>
            <p:cNvPr name="Group 36" id="36"/>
            <p:cNvGrpSpPr/>
            <p:nvPr/>
          </p:nvGrpSpPr>
          <p:grpSpPr>
            <a:xfrm rot="0">
              <a:off x="0" y="2879827"/>
              <a:ext cx="4870800" cy="2581399"/>
              <a:chOff x="0" y="0"/>
              <a:chExt cx="962133" cy="50990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962133" cy="509906"/>
              </a:xfrm>
              <a:custGeom>
                <a:avLst/>
                <a:gdLst/>
                <a:ahLst/>
                <a:cxnLst/>
                <a:rect r="r" b="b" t="t" l="l"/>
                <a:pathLst>
                  <a:path h="509906" w="962133">
                    <a:moveTo>
                      <a:pt x="108083" y="0"/>
                    </a:moveTo>
                    <a:lnTo>
                      <a:pt x="854050" y="0"/>
                    </a:lnTo>
                    <a:cubicBezTo>
                      <a:pt x="913743" y="0"/>
                      <a:pt x="962133" y="48390"/>
                      <a:pt x="962133" y="108083"/>
                    </a:cubicBezTo>
                    <a:lnTo>
                      <a:pt x="962133" y="401823"/>
                    </a:lnTo>
                    <a:cubicBezTo>
                      <a:pt x="962133" y="430489"/>
                      <a:pt x="950746" y="457980"/>
                      <a:pt x="930477" y="478249"/>
                    </a:cubicBezTo>
                    <a:cubicBezTo>
                      <a:pt x="910207" y="498519"/>
                      <a:pt x="882716" y="509906"/>
                      <a:pt x="854050" y="509906"/>
                    </a:cubicBezTo>
                    <a:lnTo>
                      <a:pt x="108083" y="509906"/>
                    </a:lnTo>
                    <a:cubicBezTo>
                      <a:pt x="48390" y="509906"/>
                      <a:pt x="0" y="461516"/>
                      <a:pt x="0" y="401823"/>
                    </a:cubicBezTo>
                    <a:lnTo>
                      <a:pt x="0" y="108083"/>
                    </a:lnTo>
                    <a:cubicBezTo>
                      <a:pt x="0" y="79418"/>
                      <a:pt x="11387" y="51926"/>
                      <a:pt x="31657" y="31657"/>
                    </a:cubicBezTo>
                    <a:cubicBezTo>
                      <a:pt x="51926" y="11387"/>
                      <a:pt x="79418" y="0"/>
                      <a:pt x="108083" y="0"/>
                    </a:cubicBezTo>
                    <a:close/>
                  </a:path>
                </a:pathLst>
              </a:custGeom>
              <a:solidFill>
                <a:srgbClr val="1D9398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28575"/>
                <a:ext cx="962133" cy="5384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730247" y="3427709"/>
              <a:ext cx="3410306" cy="1485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Staffing de Desarrolladores y Consultores</a:t>
              </a:r>
            </a:p>
          </p:txBody>
        </p:sp>
        <p:grpSp>
          <p:nvGrpSpPr>
            <p:cNvPr name="Group 40" id="40"/>
            <p:cNvGrpSpPr/>
            <p:nvPr/>
          </p:nvGrpSpPr>
          <p:grpSpPr>
            <a:xfrm rot="0">
              <a:off x="0" y="5753327"/>
              <a:ext cx="4870800" cy="2581399"/>
              <a:chOff x="0" y="0"/>
              <a:chExt cx="962133" cy="509906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962133" cy="509906"/>
              </a:xfrm>
              <a:custGeom>
                <a:avLst/>
                <a:gdLst/>
                <a:ahLst/>
                <a:cxnLst/>
                <a:rect r="r" b="b" t="t" l="l"/>
                <a:pathLst>
                  <a:path h="509906" w="962133">
                    <a:moveTo>
                      <a:pt x="108083" y="0"/>
                    </a:moveTo>
                    <a:lnTo>
                      <a:pt x="854050" y="0"/>
                    </a:lnTo>
                    <a:cubicBezTo>
                      <a:pt x="913743" y="0"/>
                      <a:pt x="962133" y="48390"/>
                      <a:pt x="962133" y="108083"/>
                    </a:cubicBezTo>
                    <a:lnTo>
                      <a:pt x="962133" y="401823"/>
                    </a:lnTo>
                    <a:cubicBezTo>
                      <a:pt x="962133" y="430489"/>
                      <a:pt x="950746" y="457980"/>
                      <a:pt x="930477" y="478249"/>
                    </a:cubicBezTo>
                    <a:cubicBezTo>
                      <a:pt x="910207" y="498519"/>
                      <a:pt x="882716" y="509906"/>
                      <a:pt x="854050" y="509906"/>
                    </a:cubicBezTo>
                    <a:lnTo>
                      <a:pt x="108083" y="509906"/>
                    </a:lnTo>
                    <a:cubicBezTo>
                      <a:pt x="48390" y="509906"/>
                      <a:pt x="0" y="461516"/>
                      <a:pt x="0" y="401823"/>
                    </a:cubicBezTo>
                    <a:lnTo>
                      <a:pt x="0" y="108083"/>
                    </a:lnTo>
                    <a:cubicBezTo>
                      <a:pt x="0" y="79418"/>
                      <a:pt x="11387" y="51926"/>
                      <a:pt x="31657" y="31657"/>
                    </a:cubicBezTo>
                    <a:cubicBezTo>
                      <a:pt x="51926" y="11387"/>
                      <a:pt x="79418" y="0"/>
                      <a:pt x="108083" y="0"/>
                    </a:cubicBezTo>
                    <a:close/>
                  </a:path>
                </a:pathLst>
              </a:custGeom>
              <a:solidFill>
                <a:srgbClr val="1D9398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28575"/>
                <a:ext cx="962133" cy="5384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567316" y="6063128"/>
              <a:ext cx="3736168" cy="19713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Administración y Soporte de Servidores Odoo en la Nube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577796" cy="2197850"/>
            <a:chOff x="0" y="0"/>
            <a:chExt cx="942300" cy="5788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2300" cy="578858"/>
            </a:xfrm>
            <a:custGeom>
              <a:avLst/>
              <a:gdLst/>
              <a:ahLst/>
              <a:cxnLst/>
              <a:rect r="r" b="b" t="t" l="l"/>
              <a:pathLst>
                <a:path h="578858" w="942300">
                  <a:moveTo>
                    <a:pt x="0" y="0"/>
                  </a:moveTo>
                  <a:lnTo>
                    <a:pt x="942300" y="0"/>
                  </a:lnTo>
                  <a:lnTo>
                    <a:pt x="942300" y="578858"/>
                  </a:lnTo>
                  <a:lnTo>
                    <a:pt x="0" y="578858"/>
                  </a:lnTo>
                  <a:close/>
                </a:path>
              </a:pathLst>
            </a:custGeom>
            <a:solidFill>
              <a:srgbClr val="1D939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42300" cy="60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2415675"/>
            <a:ext cx="3577796" cy="7871325"/>
            <a:chOff x="0" y="0"/>
            <a:chExt cx="4770395" cy="104951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36276" t="0" r="33440" b="0"/>
            <a:stretch>
              <a:fillRect/>
            </a:stretch>
          </p:blipFill>
          <p:spPr>
            <a:xfrm flipH="false" flipV="false">
              <a:off x="0" y="0"/>
              <a:ext cx="4770395" cy="104951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3820603" y="0"/>
            <a:ext cx="3577796" cy="7871325"/>
            <a:chOff x="0" y="0"/>
            <a:chExt cx="4770395" cy="1049510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53686" t="0" r="15972" b="0"/>
            <a:stretch>
              <a:fillRect/>
            </a:stretch>
          </p:blipFill>
          <p:spPr>
            <a:xfrm flipH="false" flipV="false">
              <a:off x="0" y="0"/>
              <a:ext cx="4770395" cy="10495100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3820603" y="8089150"/>
            <a:ext cx="3577796" cy="2197850"/>
            <a:chOff x="0" y="0"/>
            <a:chExt cx="942300" cy="5788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42300" cy="578858"/>
            </a:xfrm>
            <a:custGeom>
              <a:avLst/>
              <a:gdLst/>
              <a:ahLst/>
              <a:cxnLst/>
              <a:rect r="r" b="b" t="t" l="l"/>
              <a:pathLst>
                <a:path h="578858" w="942300">
                  <a:moveTo>
                    <a:pt x="0" y="0"/>
                  </a:moveTo>
                  <a:lnTo>
                    <a:pt x="942300" y="0"/>
                  </a:lnTo>
                  <a:lnTo>
                    <a:pt x="942300" y="578858"/>
                  </a:lnTo>
                  <a:lnTo>
                    <a:pt x="0" y="578858"/>
                  </a:lnTo>
                  <a:close/>
                </a:path>
              </a:pathLst>
            </a:custGeom>
            <a:solidFill>
              <a:srgbClr val="1D939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942300" cy="60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833765" y="219850"/>
            <a:ext cx="1159176" cy="1146530"/>
          </a:xfrm>
          <a:custGeom>
            <a:avLst/>
            <a:gdLst/>
            <a:ahLst/>
            <a:cxnLst/>
            <a:rect r="r" b="b" t="t" l="l"/>
            <a:pathLst>
              <a:path h="1146530" w="1159176">
                <a:moveTo>
                  <a:pt x="0" y="0"/>
                </a:moveTo>
                <a:lnTo>
                  <a:pt x="1159176" y="0"/>
                </a:lnTo>
                <a:lnTo>
                  <a:pt x="1159176" y="1146530"/>
                </a:lnTo>
                <a:lnTo>
                  <a:pt x="0" y="1146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239474" y="1507592"/>
            <a:ext cx="8019651" cy="1965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Desarrollo de Software y Apps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39474" y="3983287"/>
            <a:ext cx="9173879" cy="330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Creamos soluciones digitales que transformarán tu negocio: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759101" y="9359732"/>
            <a:ext cx="3000048" cy="33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www.tohsoluciones.com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893038" y="4811860"/>
            <a:ext cx="8520315" cy="3690692"/>
            <a:chOff x="0" y="0"/>
            <a:chExt cx="11360420" cy="492092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129637"/>
              <a:ext cx="858149" cy="858149"/>
            </a:xfrm>
            <a:custGeom>
              <a:avLst/>
              <a:gdLst/>
              <a:ahLst/>
              <a:cxnLst/>
              <a:rect r="r" b="b" t="t" l="l"/>
              <a:pathLst>
                <a:path h="858149" w="858149">
                  <a:moveTo>
                    <a:pt x="0" y="0"/>
                  </a:moveTo>
                  <a:lnTo>
                    <a:pt x="858149" y="0"/>
                  </a:lnTo>
                  <a:lnTo>
                    <a:pt x="858149" y="858150"/>
                  </a:lnTo>
                  <a:lnTo>
                    <a:pt x="0" y="858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545647" y="-76200"/>
              <a:ext cx="8943276" cy="11936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9"/>
                </a:lnSpc>
              </a:pPr>
              <a:r>
                <a:rPr lang="en-US" sz="2499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Automatizamos procesos para ahorrarte tiempo y costos.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556960" y="3727299"/>
              <a:ext cx="9803460" cy="11936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9"/>
                </a:lnSpc>
              </a:pPr>
              <a:r>
                <a:rPr lang="en-US" sz="2499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Incrementa la productividad con herramientas diseñadas para tu negocio.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545647" y="1822475"/>
              <a:ext cx="8576212" cy="11936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9"/>
                </a:lnSpc>
              </a:pPr>
              <a:r>
                <a:rPr lang="en-US" sz="2499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Te ayudamos a mejorar la experiencia de tus clientes con interfaces intuitivas.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0" y="2028312"/>
              <a:ext cx="858149" cy="858149"/>
            </a:xfrm>
            <a:custGeom>
              <a:avLst/>
              <a:gdLst/>
              <a:ahLst/>
              <a:cxnLst/>
              <a:rect r="r" b="b" t="t" l="l"/>
              <a:pathLst>
                <a:path h="858149" w="858149">
                  <a:moveTo>
                    <a:pt x="0" y="0"/>
                  </a:moveTo>
                  <a:lnTo>
                    <a:pt x="858149" y="0"/>
                  </a:lnTo>
                  <a:lnTo>
                    <a:pt x="858149" y="858150"/>
                  </a:lnTo>
                  <a:lnTo>
                    <a:pt x="0" y="858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3927862"/>
              <a:ext cx="858149" cy="858149"/>
            </a:xfrm>
            <a:custGeom>
              <a:avLst/>
              <a:gdLst/>
              <a:ahLst/>
              <a:cxnLst/>
              <a:rect r="r" b="b" t="t" l="l"/>
              <a:pathLst>
                <a:path h="858149" w="858149">
                  <a:moveTo>
                    <a:pt x="0" y="0"/>
                  </a:moveTo>
                  <a:lnTo>
                    <a:pt x="858149" y="0"/>
                  </a:lnTo>
                  <a:lnTo>
                    <a:pt x="858149" y="858149"/>
                  </a:lnTo>
                  <a:lnTo>
                    <a:pt x="0" y="858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11979" y="2137135"/>
            <a:ext cx="9976021" cy="3157591"/>
            <a:chOff x="0" y="0"/>
            <a:chExt cx="13301362" cy="421012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0095" r="7192" b="30095"/>
            <a:stretch>
              <a:fillRect/>
            </a:stretch>
          </p:blipFill>
          <p:spPr>
            <a:xfrm flipH="false" flipV="false">
              <a:off x="0" y="0"/>
              <a:ext cx="13301362" cy="4210122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6833765" y="219850"/>
            <a:ext cx="1159176" cy="1146530"/>
          </a:xfrm>
          <a:custGeom>
            <a:avLst/>
            <a:gdLst/>
            <a:ahLst/>
            <a:cxnLst/>
            <a:rect r="r" b="b" t="t" l="l"/>
            <a:pathLst>
              <a:path h="1146530" w="1159176">
                <a:moveTo>
                  <a:pt x="0" y="0"/>
                </a:moveTo>
                <a:lnTo>
                  <a:pt x="1159176" y="0"/>
                </a:lnTo>
                <a:lnTo>
                  <a:pt x="1159176" y="1146530"/>
                </a:lnTo>
                <a:lnTo>
                  <a:pt x="0" y="1146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459794" y="6024560"/>
            <a:ext cx="19207587" cy="3814201"/>
            <a:chOff x="0" y="0"/>
            <a:chExt cx="5058788" cy="10045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8789" cy="1004563"/>
            </a:xfrm>
            <a:custGeom>
              <a:avLst/>
              <a:gdLst/>
              <a:ahLst/>
              <a:cxnLst/>
              <a:rect r="r" b="b" t="t" l="l"/>
              <a:pathLst>
                <a:path h="1004563" w="5058789">
                  <a:moveTo>
                    <a:pt x="0" y="0"/>
                  </a:moveTo>
                  <a:lnTo>
                    <a:pt x="5058789" y="0"/>
                  </a:lnTo>
                  <a:lnTo>
                    <a:pt x="5058789" y="1004563"/>
                  </a:lnTo>
                  <a:lnTo>
                    <a:pt x="0" y="1004563"/>
                  </a:lnTo>
                  <a:close/>
                </a:path>
              </a:pathLst>
            </a:custGeom>
            <a:solidFill>
              <a:srgbClr val="1D939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5058788" cy="103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799916" y="6547680"/>
            <a:ext cx="12688168" cy="447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4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Impulsa tu negocio en línea con sitios que generan resultados: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5878" y="2203810"/>
            <a:ext cx="6647156" cy="293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Diseño y Desarrollo de Sitios Web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7612" y="612457"/>
            <a:ext cx="3000048" cy="33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www.tohsoluciones.com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25878" y="7486914"/>
            <a:ext cx="640318" cy="640318"/>
          </a:xfrm>
          <a:custGeom>
            <a:avLst/>
            <a:gdLst/>
            <a:ahLst/>
            <a:cxnLst/>
            <a:rect r="r" b="b" t="t" l="l"/>
            <a:pathLst>
              <a:path h="640318" w="640318">
                <a:moveTo>
                  <a:pt x="0" y="0"/>
                </a:moveTo>
                <a:lnTo>
                  <a:pt x="640318" y="0"/>
                </a:lnTo>
                <a:lnTo>
                  <a:pt x="640318" y="640319"/>
                </a:lnTo>
                <a:lnTo>
                  <a:pt x="0" y="6403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88902" y="7410714"/>
            <a:ext cx="3433548" cy="1847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E-commerce: </a:t>
            </a: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Aumenta tus ventas con una tienda online funcional.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83863" y="7410714"/>
            <a:ext cx="2991019" cy="1847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E-learning:</a:t>
            </a: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 Plataformas educativas faciles de usar.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91644" y="7410714"/>
            <a:ext cx="3734396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Venta de tickets:</a:t>
            </a: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Sitios web para una gestión fácil y rápida </a:t>
            </a: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de eventos.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162850" y="7410714"/>
            <a:ext cx="2830091" cy="1847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Portales corporativos:</a:t>
            </a: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 Profesionales y funcionales.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5627500" y="7486914"/>
            <a:ext cx="640318" cy="640318"/>
          </a:xfrm>
          <a:custGeom>
            <a:avLst/>
            <a:gdLst/>
            <a:ahLst/>
            <a:cxnLst/>
            <a:rect r="r" b="b" t="t" l="l"/>
            <a:pathLst>
              <a:path h="640318" w="640318">
                <a:moveTo>
                  <a:pt x="0" y="0"/>
                </a:moveTo>
                <a:lnTo>
                  <a:pt x="640319" y="0"/>
                </a:lnTo>
                <a:lnTo>
                  <a:pt x="640319" y="640319"/>
                </a:lnTo>
                <a:lnTo>
                  <a:pt x="0" y="6403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519720" y="7486914"/>
            <a:ext cx="640318" cy="640318"/>
          </a:xfrm>
          <a:custGeom>
            <a:avLst/>
            <a:gdLst/>
            <a:ahLst/>
            <a:cxnLst/>
            <a:rect r="r" b="b" t="t" l="l"/>
            <a:pathLst>
              <a:path h="640318" w="640318">
                <a:moveTo>
                  <a:pt x="0" y="0"/>
                </a:moveTo>
                <a:lnTo>
                  <a:pt x="640318" y="0"/>
                </a:lnTo>
                <a:lnTo>
                  <a:pt x="640318" y="640319"/>
                </a:lnTo>
                <a:lnTo>
                  <a:pt x="0" y="6403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398707" y="7486914"/>
            <a:ext cx="640318" cy="640318"/>
          </a:xfrm>
          <a:custGeom>
            <a:avLst/>
            <a:gdLst/>
            <a:ahLst/>
            <a:cxnLst/>
            <a:rect r="r" b="b" t="t" l="l"/>
            <a:pathLst>
              <a:path h="640318" w="640318">
                <a:moveTo>
                  <a:pt x="0" y="0"/>
                </a:moveTo>
                <a:lnTo>
                  <a:pt x="640318" y="0"/>
                </a:lnTo>
                <a:lnTo>
                  <a:pt x="640318" y="640319"/>
                </a:lnTo>
                <a:lnTo>
                  <a:pt x="0" y="6403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33765" y="219850"/>
            <a:ext cx="1159176" cy="1146530"/>
          </a:xfrm>
          <a:custGeom>
            <a:avLst/>
            <a:gdLst/>
            <a:ahLst/>
            <a:cxnLst/>
            <a:rect r="r" b="b" t="t" l="l"/>
            <a:pathLst>
              <a:path h="1146530" w="1159176">
                <a:moveTo>
                  <a:pt x="0" y="0"/>
                </a:moveTo>
                <a:lnTo>
                  <a:pt x="1159176" y="0"/>
                </a:lnTo>
                <a:lnTo>
                  <a:pt x="1159176" y="1146530"/>
                </a:lnTo>
                <a:lnTo>
                  <a:pt x="0" y="1146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798546" y="8087019"/>
            <a:ext cx="4642586" cy="1790914"/>
            <a:chOff x="0" y="0"/>
            <a:chExt cx="1222739" cy="4716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2739" cy="471681"/>
            </a:xfrm>
            <a:custGeom>
              <a:avLst/>
              <a:gdLst/>
              <a:ahLst/>
              <a:cxnLst/>
              <a:rect r="r" b="b" t="t" l="l"/>
              <a:pathLst>
                <a:path h="471681" w="1222739">
                  <a:moveTo>
                    <a:pt x="0" y="0"/>
                  </a:moveTo>
                  <a:lnTo>
                    <a:pt x="1222739" y="0"/>
                  </a:lnTo>
                  <a:lnTo>
                    <a:pt x="1222739" y="471681"/>
                  </a:lnTo>
                  <a:lnTo>
                    <a:pt x="0" y="471681"/>
                  </a:lnTo>
                  <a:close/>
                </a:path>
              </a:pathLst>
            </a:custGeom>
            <a:solidFill>
              <a:srgbClr val="1D939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222739" cy="500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596959" y="992199"/>
            <a:ext cx="9501227" cy="3908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Consultoría en Transformación Digital de Procesos Empresariales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96959" y="5281492"/>
            <a:ext cx="10096134" cy="330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Hacemos que tu empresa evolucione con procesos más eficientes: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003562" y="-992705"/>
            <a:ext cx="1817259" cy="3211665"/>
            <a:chOff x="0" y="0"/>
            <a:chExt cx="478620" cy="8458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8620" cy="845871"/>
            </a:xfrm>
            <a:custGeom>
              <a:avLst/>
              <a:gdLst/>
              <a:ahLst/>
              <a:cxnLst/>
              <a:rect r="r" b="b" t="t" l="l"/>
              <a:pathLst>
                <a:path h="845871" w="478620">
                  <a:moveTo>
                    <a:pt x="0" y="0"/>
                  </a:moveTo>
                  <a:lnTo>
                    <a:pt x="478620" y="0"/>
                  </a:lnTo>
                  <a:lnTo>
                    <a:pt x="478620" y="845871"/>
                  </a:lnTo>
                  <a:lnTo>
                    <a:pt x="0" y="845871"/>
                  </a:lnTo>
                  <a:close/>
                </a:path>
              </a:pathLst>
            </a:custGeom>
            <a:solidFill>
              <a:srgbClr val="1D939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78620" cy="8744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1104856"/>
            <a:ext cx="5352954" cy="8153444"/>
            <a:chOff x="0" y="0"/>
            <a:chExt cx="7137272" cy="10871259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4"/>
            <a:srcRect l="51646" t="0" r="4612" b="0"/>
            <a:stretch>
              <a:fillRect/>
            </a:stretch>
          </p:blipFill>
          <p:spPr>
            <a:xfrm flipH="false" flipV="false">
              <a:off x="0" y="0"/>
              <a:ext cx="7137272" cy="10871259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9278396" y="6001308"/>
            <a:ext cx="7397071" cy="914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Identificamos áreas de mejora y digitalizamos tus operaciones.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350164" y="6225146"/>
            <a:ext cx="542793" cy="542793"/>
          </a:xfrm>
          <a:custGeom>
            <a:avLst/>
            <a:gdLst/>
            <a:ahLst/>
            <a:cxnLst/>
            <a:rect r="r" b="b" t="t" l="l"/>
            <a:pathLst>
              <a:path h="542793" w="542793">
                <a:moveTo>
                  <a:pt x="0" y="0"/>
                </a:moveTo>
                <a:lnTo>
                  <a:pt x="542792" y="0"/>
                </a:lnTo>
                <a:lnTo>
                  <a:pt x="542792" y="542793"/>
                </a:lnTo>
                <a:lnTo>
                  <a:pt x="0" y="5427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278396" y="7172751"/>
            <a:ext cx="7238773" cy="914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Optimizamos tus recursos para que obtengas resultados tangibles.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78396" y="8344194"/>
            <a:ext cx="7822606" cy="914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Te ayudamos a adoptar tecnología que haga crecer tu negocio.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8350164" y="7396589"/>
            <a:ext cx="542793" cy="542793"/>
          </a:xfrm>
          <a:custGeom>
            <a:avLst/>
            <a:gdLst/>
            <a:ahLst/>
            <a:cxnLst/>
            <a:rect r="r" b="b" t="t" l="l"/>
            <a:pathLst>
              <a:path h="542793" w="542793">
                <a:moveTo>
                  <a:pt x="0" y="0"/>
                </a:moveTo>
                <a:lnTo>
                  <a:pt x="542792" y="0"/>
                </a:lnTo>
                <a:lnTo>
                  <a:pt x="542792" y="542793"/>
                </a:lnTo>
                <a:lnTo>
                  <a:pt x="0" y="5427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350164" y="8568032"/>
            <a:ext cx="542793" cy="542793"/>
          </a:xfrm>
          <a:custGeom>
            <a:avLst/>
            <a:gdLst/>
            <a:ahLst/>
            <a:cxnLst/>
            <a:rect r="r" b="b" t="t" l="l"/>
            <a:pathLst>
              <a:path h="542793" w="542793">
                <a:moveTo>
                  <a:pt x="0" y="0"/>
                </a:moveTo>
                <a:lnTo>
                  <a:pt x="542792" y="0"/>
                </a:lnTo>
                <a:lnTo>
                  <a:pt x="542792" y="542792"/>
                </a:lnTo>
                <a:lnTo>
                  <a:pt x="0" y="5427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85299" y="2206724"/>
            <a:ext cx="11360662" cy="1965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Gestión Ágil de Proyectos Tecnológicos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282858" y="2448275"/>
            <a:ext cx="2745415" cy="5182956"/>
            <a:chOff x="0" y="0"/>
            <a:chExt cx="723072" cy="13650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3072" cy="1365058"/>
            </a:xfrm>
            <a:custGeom>
              <a:avLst/>
              <a:gdLst/>
              <a:ahLst/>
              <a:cxnLst/>
              <a:rect r="r" b="b" t="t" l="l"/>
              <a:pathLst>
                <a:path h="1365058" w="723072">
                  <a:moveTo>
                    <a:pt x="0" y="0"/>
                  </a:moveTo>
                  <a:lnTo>
                    <a:pt x="723072" y="0"/>
                  </a:lnTo>
                  <a:lnTo>
                    <a:pt x="723072" y="1365058"/>
                  </a:lnTo>
                  <a:lnTo>
                    <a:pt x="0" y="1365058"/>
                  </a:lnTo>
                  <a:close/>
                </a:path>
              </a:pathLst>
            </a:custGeom>
            <a:solidFill>
              <a:srgbClr val="1D939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723072" cy="1393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797556" y="503657"/>
            <a:ext cx="2646268" cy="3668326"/>
            <a:chOff x="0" y="0"/>
            <a:chExt cx="3528357" cy="4891101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2519" t="12242" r="2519" b="0"/>
            <a:stretch>
              <a:fillRect/>
            </a:stretch>
          </p:blipFill>
          <p:spPr>
            <a:xfrm flipH="false" flipV="false">
              <a:off x="0" y="0"/>
              <a:ext cx="3528357" cy="4891101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4185121" y="4466645"/>
            <a:ext cx="3375787" cy="4851096"/>
            <a:chOff x="0" y="0"/>
            <a:chExt cx="4501049" cy="6468129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/>
            <a:srcRect l="27238" t="0" r="27238" b="0"/>
            <a:stretch>
              <a:fillRect/>
            </a:stretch>
          </p:blipFill>
          <p:spPr>
            <a:xfrm flipH="false" flipV="false">
              <a:off x="0" y="0"/>
              <a:ext cx="4501049" cy="6468129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607612" y="612457"/>
            <a:ext cx="3000048" cy="33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www.tohsoluciones.com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833765" y="219850"/>
            <a:ext cx="1159176" cy="1146530"/>
          </a:xfrm>
          <a:custGeom>
            <a:avLst/>
            <a:gdLst/>
            <a:ahLst/>
            <a:cxnLst/>
            <a:rect r="r" b="b" t="t" l="l"/>
            <a:pathLst>
              <a:path h="1146530" w="1159176">
                <a:moveTo>
                  <a:pt x="0" y="0"/>
                </a:moveTo>
                <a:lnTo>
                  <a:pt x="1159176" y="0"/>
                </a:lnTo>
                <a:lnTo>
                  <a:pt x="1159176" y="1146530"/>
                </a:lnTo>
                <a:lnTo>
                  <a:pt x="0" y="1146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449112" y="8744476"/>
            <a:ext cx="1159176" cy="1146530"/>
          </a:xfrm>
          <a:custGeom>
            <a:avLst/>
            <a:gdLst/>
            <a:ahLst/>
            <a:cxnLst/>
            <a:rect r="r" b="b" t="t" l="l"/>
            <a:pathLst>
              <a:path h="1146530" w="1159176">
                <a:moveTo>
                  <a:pt x="0" y="0"/>
                </a:moveTo>
                <a:lnTo>
                  <a:pt x="1159176" y="0"/>
                </a:lnTo>
                <a:lnTo>
                  <a:pt x="1159176" y="1146531"/>
                </a:lnTo>
                <a:lnTo>
                  <a:pt x="0" y="1146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85299" y="4963553"/>
            <a:ext cx="9747898" cy="447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Aseguramos el éxito de tus proyectos en sistemas informáticos: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564887" y="5985630"/>
            <a:ext cx="10025701" cy="2276987"/>
            <a:chOff x="0" y="0"/>
            <a:chExt cx="13367601" cy="303598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124103" y="-7500"/>
              <a:ext cx="12243498" cy="571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9"/>
                </a:lnSpc>
              </a:pPr>
              <a:r>
                <a:rPr lang="en-US" sz="2499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Metodologías ágiles para mayor velocidad y eficiencia.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0" y="2403370"/>
              <a:ext cx="632612" cy="632612"/>
            </a:xfrm>
            <a:custGeom>
              <a:avLst/>
              <a:gdLst/>
              <a:ahLst/>
              <a:cxnLst/>
              <a:rect r="r" b="b" t="t" l="l"/>
              <a:pathLst>
                <a:path h="632612" w="632612">
                  <a:moveTo>
                    <a:pt x="0" y="0"/>
                  </a:moveTo>
                  <a:lnTo>
                    <a:pt x="632612" y="0"/>
                  </a:lnTo>
                  <a:lnTo>
                    <a:pt x="632612" y="632612"/>
                  </a:lnTo>
                  <a:lnTo>
                    <a:pt x="0" y="632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124103" y="2395870"/>
              <a:ext cx="10607804" cy="571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9"/>
                </a:lnSpc>
              </a:pPr>
              <a:r>
                <a:rPr lang="en-US" sz="2499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Cumplimiento de objetivos en tiempo y presupuesto.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124103" y="1191758"/>
              <a:ext cx="9521247" cy="571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9"/>
                </a:lnSpc>
              </a:pPr>
              <a:r>
                <a:rPr lang="en-US" sz="2499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Gestión y supervisión de equipos tecnológicos.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2612" cy="632612"/>
            </a:xfrm>
            <a:custGeom>
              <a:avLst/>
              <a:gdLst/>
              <a:ahLst/>
              <a:cxnLst/>
              <a:rect r="r" b="b" t="t" l="l"/>
              <a:pathLst>
                <a:path h="632612" w="632612">
                  <a:moveTo>
                    <a:pt x="0" y="0"/>
                  </a:moveTo>
                  <a:lnTo>
                    <a:pt x="632612" y="0"/>
                  </a:lnTo>
                  <a:lnTo>
                    <a:pt x="632612" y="632612"/>
                  </a:lnTo>
                  <a:lnTo>
                    <a:pt x="0" y="632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199258"/>
              <a:ext cx="632612" cy="632612"/>
            </a:xfrm>
            <a:custGeom>
              <a:avLst/>
              <a:gdLst/>
              <a:ahLst/>
              <a:cxnLst/>
              <a:rect r="r" b="b" t="t" l="l"/>
              <a:pathLst>
                <a:path h="632612" w="632612">
                  <a:moveTo>
                    <a:pt x="0" y="0"/>
                  </a:moveTo>
                  <a:lnTo>
                    <a:pt x="632612" y="0"/>
                  </a:lnTo>
                  <a:lnTo>
                    <a:pt x="632612" y="632612"/>
                  </a:lnTo>
                  <a:lnTo>
                    <a:pt x="0" y="632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9861" y="-421456"/>
            <a:ext cx="8339714" cy="14038479"/>
            <a:chOff x="0" y="0"/>
            <a:chExt cx="2196468" cy="36973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6468" cy="3697377"/>
            </a:xfrm>
            <a:custGeom>
              <a:avLst/>
              <a:gdLst/>
              <a:ahLst/>
              <a:cxnLst/>
              <a:rect r="r" b="b" t="t" l="l"/>
              <a:pathLst>
                <a:path h="3697377" w="2196468">
                  <a:moveTo>
                    <a:pt x="0" y="0"/>
                  </a:moveTo>
                  <a:lnTo>
                    <a:pt x="2196468" y="0"/>
                  </a:lnTo>
                  <a:lnTo>
                    <a:pt x="2196468" y="3697377"/>
                  </a:lnTo>
                  <a:lnTo>
                    <a:pt x="0" y="3697377"/>
                  </a:lnTo>
                  <a:close/>
                </a:path>
              </a:pathLst>
            </a:custGeom>
            <a:solidFill>
              <a:srgbClr val="1D939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196468" cy="3725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33765" y="219850"/>
            <a:ext cx="1159176" cy="1146530"/>
          </a:xfrm>
          <a:custGeom>
            <a:avLst/>
            <a:gdLst/>
            <a:ahLst/>
            <a:cxnLst/>
            <a:rect r="r" b="b" t="t" l="l"/>
            <a:pathLst>
              <a:path h="1146530" w="1159176">
                <a:moveTo>
                  <a:pt x="0" y="0"/>
                </a:moveTo>
                <a:lnTo>
                  <a:pt x="1159176" y="0"/>
                </a:lnTo>
                <a:lnTo>
                  <a:pt x="1159176" y="1146530"/>
                </a:lnTo>
                <a:lnTo>
                  <a:pt x="0" y="1146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09070" y="1171641"/>
            <a:ext cx="7551049" cy="2946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Staffing de Desarrolladores y Consultores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93246" y="6279726"/>
            <a:ext cx="7699205" cy="914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Consultores expertos en implementación y soporte técnico.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509070" y="5546896"/>
            <a:ext cx="441878" cy="441878"/>
          </a:xfrm>
          <a:custGeom>
            <a:avLst/>
            <a:gdLst/>
            <a:ahLst/>
            <a:cxnLst/>
            <a:rect r="r" b="b" t="t" l="l"/>
            <a:pathLst>
              <a:path h="441878" w="441878">
                <a:moveTo>
                  <a:pt x="0" y="0"/>
                </a:moveTo>
                <a:lnTo>
                  <a:pt x="441878" y="0"/>
                </a:lnTo>
                <a:lnTo>
                  <a:pt x="441878" y="441878"/>
                </a:lnTo>
                <a:lnTo>
                  <a:pt x="0" y="441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293246" y="5626531"/>
            <a:ext cx="7273670" cy="330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Especialistas en desarrollo con Python y Odoo.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25626" y="391535"/>
            <a:ext cx="6566520" cy="9503930"/>
            <a:chOff x="0" y="0"/>
            <a:chExt cx="8755360" cy="12671907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0" t="1695" r="0" b="1695"/>
            <a:stretch>
              <a:fillRect/>
            </a:stretch>
          </p:blipFill>
          <p:spPr>
            <a:xfrm flipH="false" flipV="false">
              <a:off x="0" y="0"/>
              <a:ext cx="8755360" cy="12671907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4759101" y="9359732"/>
            <a:ext cx="3000048" cy="33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www.tohsoluciones.com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09070" y="4813267"/>
            <a:ext cx="8147207" cy="330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El talento que necesitas para potenciar tus proyectos: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93246" y="7515296"/>
            <a:ext cx="7699205" cy="447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Equipos flexibles y adaptados a tus requerimientos.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509070" y="6552408"/>
            <a:ext cx="441878" cy="441878"/>
          </a:xfrm>
          <a:custGeom>
            <a:avLst/>
            <a:gdLst/>
            <a:ahLst/>
            <a:cxnLst/>
            <a:rect r="r" b="b" t="t" l="l"/>
            <a:pathLst>
              <a:path h="441878" w="441878">
                <a:moveTo>
                  <a:pt x="0" y="0"/>
                </a:moveTo>
                <a:lnTo>
                  <a:pt x="441878" y="0"/>
                </a:lnTo>
                <a:lnTo>
                  <a:pt x="441878" y="441878"/>
                </a:lnTo>
                <a:lnTo>
                  <a:pt x="0" y="441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509070" y="7556261"/>
            <a:ext cx="441878" cy="441878"/>
          </a:xfrm>
          <a:custGeom>
            <a:avLst/>
            <a:gdLst/>
            <a:ahLst/>
            <a:cxnLst/>
            <a:rect r="r" b="b" t="t" l="l"/>
            <a:pathLst>
              <a:path h="441878" w="441878">
                <a:moveTo>
                  <a:pt x="0" y="0"/>
                </a:moveTo>
                <a:lnTo>
                  <a:pt x="441878" y="0"/>
                </a:lnTo>
                <a:lnTo>
                  <a:pt x="441878" y="441878"/>
                </a:lnTo>
                <a:lnTo>
                  <a:pt x="0" y="441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87993" y="2135684"/>
            <a:ext cx="8792050" cy="6472068"/>
            <a:chOff x="0" y="0"/>
            <a:chExt cx="2315602" cy="17045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15602" cy="1704578"/>
            </a:xfrm>
            <a:custGeom>
              <a:avLst/>
              <a:gdLst/>
              <a:ahLst/>
              <a:cxnLst/>
              <a:rect r="r" b="b" t="t" l="l"/>
              <a:pathLst>
                <a:path h="1704578" w="2315602">
                  <a:moveTo>
                    <a:pt x="0" y="0"/>
                  </a:moveTo>
                  <a:lnTo>
                    <a:pt x="2315602" y="0"/>
                  </a:lnTo>
                  <a:lnTo>
                    <a:pt x="2315602" y="1704578"/>
                  </a:lnTo>
                  <a:lnTo>
                    <a:pt x="0" y="1704578"/>
                  </a:lnTo>
                  <a:close/>
                </a:path>
              </a:pathLst>
            </a:custGeom>
            <a:solidFill>
              <a:srgbClr val="1D939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315602" cy="1733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93691" y="2303560"/>
            <a:ext cx="8871424" cy="5993636"/>
            <a:chOff x="0" y="0"/>
            <a:chExt cx="3083959" cy="20835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83959" cy="2083558"/>
            </a:xfrm>
            <a:custGeom>
              <a:avLst/>
              <a:gdLst/>
              <a:ahLst/>
              <a:cxnLst/>
              <a:rect r="r" b="b" t="t" l="l"/>
              <a:pathLst>
                <a:path h="2083558" w="3083959">
                  <a:moveTo>
                    <a:pt x="0" y="0"/>
                  </a:moveTo>
                  <a:lnTo>
                    <a:pt x="3083959" y="0"/>
                  </a:lnTo>
                  <a:lnTo>
                    <a:pt x="3083959" y="2083558"/>
                  </a:lnTo>
                  <a:lnTo>
                    <a:pt x="0" y="2083558"/>
                  </a:lnTo>
                  <a:close/>
                </a:path>
              </a:pathLst>
            </a:custGeom>
            <a:solidFill>
              <a:srgbClr val="25272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3083959" cy="2112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866577"/>
            <a:ext cx="8289097" cy="1974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Soporte Técnico a tu Medida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79544" y="5591245"/>
            <a:ext cx="8270271" cy="933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6"/>
              </a:lnSpc>
            </a:pPr>
            <a:r>
              <a:rPr lang="en-US" sz="2504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Sistemas Odoo: </a:t>
            </a:r>
          </a:p>
          <a:p>
            <a:pPr algn="l">
              <a:lnSpc>
                <a:spcPts val="3756"/>
              </a:lnSpc>
              <a:spcBef>
                <a:spcPct val="0"/>
              </a:spcBef>
            </a:pPr>
            <a:r>
              <a:rPr lang="en-US" sz="2504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Solución de problemas y actualizaciones.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79544" y="6906120"/>
            <a:ext cx="7338253" cy="933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6"/>
              </a:lnSpc>
            </a:pPr>
            <a:r>
              <a:rPr lang="en-US" sz="2504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Hosting: </a:t>
            </a:r>
          </a:p>
          <a:p>
            <a:pPr algn="l">
              <a:lnSpc>
                <a:spcPts val="3756"/>
              </a:lnSpc>
              <a:spcBef>
                <a:spcPct val="0"/>
              </a:spcBef>
            </a:pPr>
            <a:r>
              <a:rPr lang="en-US" sz="2504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Monitoreo, mantenimiento y soporte.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79544" y="8220996"/>
            <a:ext cx="6661620" cy="933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6"/>
              </a:lnSpc>
            </a:pPr>
            <a:r>
              <a:rPr lang="en-US" sz="2504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Infraestructura tecnológica: </a:t>
            </a:r>
          </a:p>
          <a:p>
            <a:pPr algn="l">
              <a:lnSpc>
                <a:spcPts val="3756"/>
              </a:lnSpc>
              <a:spcBef>
                <a:spcPct val="0"/>
              </a:spcBef>
            </a:pPr>
            <a:r>
              <a:rPr lang="en-US" sz="2504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Resolución de incidencias críticas.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28700" y="5777726"/>
            <a:ext cx="636519" cy="636519"/>
          </a:xfrm>
          <a:custGeom>
            <a:avLst/>
            <a:gdLst/>
            <a:ahLst/>
            <a:cxnLst/>
            <a:rect r="r" b="b" t="t" l="l"/>
            <a:pathLst>
              <a:path h="636519" w="636519">
                <a:moveTo>
                  <a:pt x="0" y="0"/>
                </a:moveTo>
                <a:lnTo>
                  <a:pt x="636519" y="0"/>
                </a:lnTo>
                <a:lnTo>
                  <a:pt x="636519" y="636519"/>
                </a:lnTo>
                <a:lnTo>
                  <a:pt x="0" y="636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563407" y="31737"/>
            <a:ext cx="27304704" cy="15358896"/>
            <a:chOff x="0" y="0"/>
            <a:chExt cx="36406272" cy="20478528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4"/>
            <a:srcRect l="0" t="2104" r="0" b="14701"/>
            <a:stretch>
              <a:fillRect/>
            </a:stretch>
          </p:blipFill>
          <p:spPr>
            <a:xfrm flipH="false" flipV="false">
              <a:off x="0" y="0"/>
              <a:ext cx="12072219" cy="6699765"/>
            </a:xfrm>
            <a:prstGeom prst="rect">
              <a:avLst/>
            </a:prstGeom>
          </p:spPr>
        </p:pic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5"/>
            <a:srcRect l="0" t="8376" r="0" b="8376"/>
            <a:stretch>
              <a:fillRect/>
            </a:stretch>
          </p:blipFill>
          <p:spPr>
            <a:xfrm flipH="false" flipV="false">
              <a:off x="0" y="6889381"/>
              <a:ext cx="12072219" cy="6699765"/>
            </a:xfrm>
            <a:prstGeom prst="rect">
              <a:avLst/>
            </a:prstGeom>
          </p:spPr>
        </p:pic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6"/>
            <a:srcRect l="14890" t="0" r="14890" b="0"/>
            <a:stretch>
              <a:fillRect/>
            </a:stretch>
          </p:blipFill>
          <p:spPr>
            <a:xfrm flipH="false" flipV="false">
              <a:off x="0" y="13778763"/>
              <a:ext cx="12072219" cy="6699765"/>
            </a:xfrm>
            <a:prstGeom prst="rect">
              <a:avLst/>
            </a:prstGeom>
          </p:spPr>
        </p:pic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6"/>
            <a:srcRect l="27026" t="0" r="27026" b="0"/>
            <a:stretch>
              <a:fillRect/>
            </a:stretch>
          </p:blipFill>
          <p:spPr>
            <a:xfrm flipH="false" flipV="false">
              <a:off x="12261835" y="0"/>
              <a:ext cx="24144437" cy="20478528"/>
            </a:xfrm>
            <a:prstGeom prst="rect">
              <a:avLst/>
            </a:prstGeom>
          </p:spPr>
        </p:pic>
      </p:grpSp>
      <p:sp>
        <p:nvSpPr>
          <p:cNvPr name="TextBox 18" id="18"/>
          <p:cNvSpPr txBox="true"/>
          <p:nvPr/>
        </p:nvSpPr>
        <p:spPr>
          <a:xfrm rot="0">
            <a:off x="607612" y="612457"/>
            <a:ext cx="3000048" cy="33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www.tohsoluciones.com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4638915"/>
            <a:ext cx="8289097" cy="45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6"/>
              </a:lnSpc>
              <a:spcBef>
                <a:spcPct val="0"/>
              </a:spcBef>
            </a:pPr>
            <a:r>
              <a:rPr lang="en-US" sz="2504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Mantén tu operación sin interrupciones con soporte en: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28700" y="7092601"/>
            <a:ext cx="636519" cy="636519"/>
          </a:xfrm>
          <a:custGeom>
            <a:avLst/>
            <a:gdLst/>
            <a:ahLst/>
            <a:cxnLst/>
            <a:rect r="r" b="b" t="t" l="l"/>
            <a:pathLst>
              <a:path h="636519" w="636519">
                <a:moveTo>
                  <a:pt x="0" y="0"/>
                </a:moveTo>
                <a:lnTo>
                  <a:pt x="636519" y="0"/>
                </a:lnTo>
                <a:lnTo>
                  <a:pt x="636519" y="636519"/>
                </a:lnTo>
                <a:lnTo>
                  <a:pt x="0" y="636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28700" y="8407476"/>
            <a:ext cx="636519" cy="636519"/>
          </a:xfrm>
          <a:custGeom>
            <a:avLst/>
            <a:gdLst/>
            <a:ahLst/>
            <a:cxnLst/>
            <a:rect r="r" b="b" t="t" l="l"/>
            <a:pathLst>
              <a:path h="636519" w="636519">
                <a:moveTo>
                  <a:pt x="0" y="0"/>
                </a:moveTo>
                <a:lnTo>
                  <a:pt x="636519" y="0"/>
                </a:lnTo>
                <a:lnTo>
                  <a:pt x="636519" y="636519"/>
                </a:lnTo>
                <a:lnTo>
                  <a:pt x="0" y="636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610558"/>
            <a:ext cx="10082222" cy="2946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Capacitación en Procesos y Desarrollo Odoo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002196"/>
            <a:ext cx="9056417" cy="330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Preparamos a tu equipo para aprovechar Odoo al máximo: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553145" y="8947480"/>
            <a:ext cx="4642586" cy="1790914"/>
            <a:chOff x="0" y="0"/>
            <a:chExt cx="1222739" cy="4716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22739" cy="471681"/>
            </a:xfrm>
            <a:custGeom>
              <a:avLst/>
              <a:gdLst/>
              <a:ahLst/>
              <a:cxnLst/>
              <a:rect r="r" b="b" t="t" l="l"/>
              <a:pathLst>
                <a:path h="471681" w="1222739">
                  <a:moveTo>
                    <a:pt x="0" y="0"/>
                  </a:moveTo>
                  <a:lnTo>
                    <a:pt x="1222739" y="0"/>
                  </a:lnTo>
                  <a:lnTo>
                    <a:pt x="1222739" y="471681"/>
                  </a:lnTo>
                  <a:lnTo>
                    <a:pt x="0" y="471681"/>
                  </a:lnTo>
                  <a:close/>
                </a:path>
              </a:pathLst>
            </a:custGeom>
            <a:solidFill>
              <a:srgbClr val="1D939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222739" cy="500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749525" y="-577132"/>
            <a:ext cx="1817259" cy="3211665"/>
            <a:chOff x="0" y="0"/>
            <a:chExt cx="478620" cy="84587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78620" cy="845871"/>
            </a:xfrm>
            <a:custGeom>
              <a:avLst/>
              <a:gdLst/>
              <a:ahLst/>
              <a:cxnLst/>
              <a:rect r="r" b="b" t="t" l="l"/>
              <a:pathLst>
                <a:path h="845871" w="478620">
                  <a:moveTo>
                    <a:pt x="0" y="0"/>
                  </a:moveTo>
                  <a:lnTo>
                    <a:pt x="478620" y="0"/>
                  </a:lnTo>
                  <a:lnTo>
                    <a:pt x="478620" y="845871"/>
                  </a:lnTo>
                  <a:lnTo>
                    <a:pt x="0" y="845871"/>
                  </a:lnTo>
                  <a:close/>
                </a:path>
              </a:pathLst>
            </a:custGeom>
            <a:solidFill>
              <a:srgbClr val="1D939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78620" cy="8744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115871" y="1028700"/>
            <a:ext cx="6172129" cy="8484026"/>
          </a:xfrm>
          <a:custGeom>
            <a:avLst/>
            <a:gdLst/>
            <a:ahLst/>
            <a:cxnLst/>
            <a:rect r="r" b="b" t="t" l="l"/>
            <a:pathLst>
              <a:path h="8484026" w="6172129">
                <a:moveTo>
                  <a:pt x="0" y="0"/>
                </a:moveTo>
                <a:lnTo>
                  <a:pt x="6172129" y="0"/>
                </a:lnTo>
                <a:lnTo>
                  <a:pt x="6172129" y="8484026"/>
                </a:lnTo>
                <a:lnTo>
                  <a:pt x="0" y="8484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7612" y="612457"/>
            <a:ext cx="3000048" cy="33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www.tohsoluciones.com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79544" y="5591245"/>
            <a:ext cx="9477859" cy="914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Usuarios finales: </a:t>
            </a:r>
          </a:p>
          <a:p>
            <a:pPr algn="l">
              <a:lnSpc>
                <a:spcPts val="37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Aprende a dominar los módulos clave de Odoo.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79544" y="6906715"/>
            <a:ext cx="9477859" cy="914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Equipos técnicos: </a:t>
            </a:r>
          </a:p>
          <a:p>
            <a:pPr algn="l">
              <a:lnSpc>
                <a:spcPts val="37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Formación para desarrollar y personalizar Odoo.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79544" y="8225229"/>
            <a:ext cx="7941424" cy="914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Procesos empresariales: </a:t>
            </a:r>
          </a:p>
          <a:p>
            <a:pPr algn="l">
              <a:lnSpc>
                <a:spcPts val="37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Capacitación práctica para optimizar el trabajo diario.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28700" y="5817747"/>
            <a:ext cx="537464" cy="537464"/>
          </a:xfrm>
          <a:custGeom>
            <a:avLst/>
            <a:gdLst/>
            <a:ahLst/>
            <a:cxnLst/>
            <a:rect r="r" b="b" t="t" l="l"/>
            <a:pathLst>
              <a:path h="537464" w="537464">
                <a:moveTo>
                  <a:pt x="0" y="0"/>
                </a:moveTo>
                <a:lnTo>
                  <a:pt x="537464" y="0"/>
                </a:lnTo>
                <a:lnTo>
                  <a:pt x="537464" y="537464"/>
                </a:lnTo>
                <a:lnTo>
                  <a:pt x="0" y="537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7133217"/>
            <a:ext cx="537464" cy="537464"/>
          </a:xfrm>
          <a:custGeom>
            <a:avLst/>
            <a:gdLst/>
            <a:ahLst/>
            <a:cxnLst/>
            <a:rect r="r" b="b" t="t" l="l"/>
            <a:pathLst>
              <a:path h="537464" w="537464">
                <a:moveTo>
                  <a:pt x="0" y="0"/>
                </a:moveTo>
                <a:lnTo>
                  <a:pt x="537464" y="0"/>
                </a:lnTo>
                <a:lnTo>
                  <a:pt x="537464" y="537464"/>
                </a:lnTo>
                <a:lnTo>
                  <a:pt x="0" y="537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8451731"/>
            <a:ext cx="537464" cy="537464"/>
          </a:xfrm>
          <a:custGeom>
            <a:avLst/>
            <a:gdLst/>
            <a:ahLst/>
            <a:cxnLst/>
            <a:rect r="r" b="b" t="t" l="l"/>
            <a:pathLst>
              <a:path h="537464" w="537464">
                <a:moveTo>
                  <a:pt x="0" y="0"/>
                </a:moveTo>
                <a:lnTo>
                  <a:pt x="537464" y="0"/>
                </a:lnTo>
                <a:lnTo>
                  <a:pt x="537464" y="537464"/>
                </a:lnTo>
                <a:lnTo>
                  <a:pt x="0" y="537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DAGY1KTuR3o</dc:identifier>
  <dcterms:modified xsi:type="dcterms:W3CDTF">2011-08-01T06:04:30Z</dcterms:modified>
  <cp:revision>1</cp:revision>
  <dc:title>SERVICIOS PARA CRECER TU NEGOCIO</dc:title>
</cp:coreProperties>
</file>